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69" r:id="rId3"/>
    <p:sldId id="271" r:id="rId4"/>
    <p:sldId id="270" r:id="rId5"/>
    <p:sldId id="259" r:id="rId6"/>
    <p:sldId id="268" r:id="rId7"/>
    <p:sldId id="263" r:id="rId8"/>
    <p:sldId id="264" r:id="rId9"/>
    <p:sldId id="261" r:id="rId10"/>
    <p:sldId id="265" r:id="rId11"/>
    <p:sldId id="26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72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1102D5-128A-E540-9DD3-597227396E90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8E2FAB-2E5A-0E4E-80EC-49E47F90BC1F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3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algn="ctr"/>
          <a:r>
            <a:rPr lang="en-US" sz="1800" dirty="0" smtClean="0">
              <a:solidFill>
                <a:schemeClr val="accent2">
                  <a:lumMod val="75000"/>
                </a:schemeClr>
              </a:solidFill>
              <a:latin typeface="+mj-lt"/>
            </a:rPr>
            <a:t>Train Data</a:t>
          </a:r>
        </a:p>
        <a:p>
          <a:pPr algn="l"/>
          <a:r>
            <a:rPr lang="en-US" sz="1600" dirty="0" smtClean="0">
              <a:solidFill>
                <a:schemeClr val="accent2">
                  <a:lumMod val="75000"/>
                </a:schemeClr>
              </a:solidFill>
              <a:latin typeface="+mj-lt"/>
            </a:rPr>
            <a:t>(Class=0,1)</a:t>
          </a:r>
          <a:endParaRPr lang="en-US" sz="1600" dirty="0">
            <a:solidFill>
              <a:schemeClr val="accent2">
                <a:lumMod val="75000"/>
              </a:schemeClr>
            </a:solidFill>
            <a:latin typeface="+mj-lt"/>
          </a:endParaRPr>
        </a:p>
      </dgm:t>
    </dgm:pt>
    <dgm:pt modelId="{22B5AF3F-FC9E-4545-A4B3-B650B0C65372}" type="parTrans" cxnId="{FD789728-7F77-7945-B8FD-472B5C1093FC}">
      <dgm:prSet/>
      <dgm:spPr/>
      <dgm:t>
        <a:bodyPr/>
        <a:lstStyle/>
        <a:p>
          <a:endParaRPr lang="en-US"/>
        </a:p>
      </dgm:t>
    </dgm:pt>
    <dgm:pt modelId="{3847AC5D-19D8-7F49-9DDC-02F5FD4E0591}" type="sibTrans" cxnId="{FD789728-7F77-7945-B8FD-472B5C1093FC}">
      <dgm:prSet/>
      <dgm:spPr/>
      <dgm:t>
        <a:bodyPr/>
        <a:lstStyle/>
        <a:p>
          <a:endParaRPr lang="en-US"/>
        </a:p>
      </dgm:t>
    </dgm:pt>
    <dgm:pt modelId="{C193DF7A-5D2C-E04E-BA94-A4D2195C8573}">
      <dgm:prSet phldrT="[Text]" custT="1"/>
      <dgm:spPr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sz="1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rPr>
            <a:t>Test Data</a:t>
          </a:r>
          <a:endParaRPr lang="en-US" sz="1800" dirty="0">
            <a:solidFill>
              <a:schemeClr val="accent2">
                <a:lumMod val="60000"/>
                <a:lumOff val="40000"/>
              </a:schemeClr>
            </a:solidFill>
            <a:latin typeface="+mj-lt"/>
          </a:endParaRPr>
        </a:p>
      </dgm:t>
    </dgm:pt>
    <dgm:pt modelId="{710DDFFE-2F67-FA40-BCAB-94D0D68707D2}" type="parTrans" cxnId="{765DA1DF-8D00-5C41-910E-6D301195390F}">
      <dgm:prSet/>
      <dgm:spPr/>
      <dgm:t>
        <a:bodyPr/>
        <a:lstStyle/>
        <a:p>
          <a:endParaRPr lang="en-US"/>
        </a:p>
      </dgm:t>
    </dgm:pt>
    <dgm:pt modelId="{2073284A-386A-3548-8D4B-B4EECEA3B96F}" type="sibTrans" cxnId="{765DA1DF-8D00-5C41-910E-6D301195390F}">
      <dgm:prSet/>
      <dgm:spPr/>
      <dgm:t>
        <a:bodyPr/>
        <a:lstStyle/>
        <a:p>
          <a:endParaRPr lang="en-US"/>
        </a:p>
      </dgm:t>
    </dgm:pt>
    <dgm:pt modelId="{3C03B5F0-9A72-E444-ABA5-C91A261C2313}">
      <dgm:prSet phldrT="[Text]" custT="1"/>
      <dgm:spPr/>
      <dgm:t>
        <a:bodyPr/>
        <a:lstStyle/>
        <a:p>
          <a:r>
            <a:rPr lang="en-US" sz="1600" dirty="0" smtClean="0">
              <a:latin typeface="+mj-lt"/>
            </a:rPr>
            <a:t>Response Column name</a:t>
          </a:r>
          <a:endParaRPr lang="en-US" sz="1600" dirty="0">
            <a:latin typeface="+mj-lt"/>
          </a:endParaRPr>
        </a:p>
      </dgm:t>
    </dgm:pt>
    <dgm:pt modelId="{6B48A7AA-1C38-D24D-8582-56E0FA80C41F}" type="sibTrans" cxnId="{3E99B544-E39F-A64D-8915-4D197B6AD644}">
      <dgm:prSet/>
      <dgm:spPr/>
      <dgm:t>
        <a:bodyPr/>
        <a:lstStyle/>
        <a:p>
          <a:endParaRPr lang="en-US"/>
        </a:p>
      </dgm:t>
    </dgm:pt>
    <dgm:pt modelId="{2713EE4F-67A4-5E40-A251-022860840559}" type="parTrans" cxnId="{3E99B544-E39F-A64D-8915-4D197B6AD644}">
      <dgm:prSet/>
      <dgm:spPr/>
      <dgm:t>
        <a:bodyPr/>
        <a:lstStyle/>
        <a:p>
          <a:endParaRPr lang="en-US"/>
        </a:p>
      </dgm:t>
    </dgm:pt>
    <dgm:pt modelId="{CFE79874-BDB9-384B-920E-940DD21371B6}">
      <dgm:prSet custT="1"/>
      <dgm:spPr>
        <a:solidFill>
          <a:schemeClr val="bg2">
            <a:lumMod val="75000"/>
            <a:alpha val="72000"/>
          </a:schemeClr>
        </a:solidFill>
      </dgm:spPr>
      <dgm:t>
        <a:bodyPr/>
        <a:lstStyle/>
        <a:p>
          <a:r>
            <a:rPr lang="en-US" sz="1600" dirty="0" smtClean="0">
              <a:latin typeface="+mj-lt"/>
            </a:rPr>
            <a:t>Output processed by Tool</a:t>
          </a:r>
          <a:endParaRPr lang="en-US" sz="1600" dirty="0">
            <a:latin typeface="+mj-lt"/>
          </a:endParaRPr>
        </a:p>
      </dgm:t>
    </dgm:pt>
    <dgm:pt modelId="{5F0B0A04-5D9B-2746-800D-EE8CF53545C0}" type="parTrans" cxnId="{AA606871-A443-2841-BFB9-D125EC9D68C6}">
      <dgm:prSet/>
      <dgm:spPr/>
      <dgm:t>
        <a:bodyPr/>
        <a:lstStyle/>
        <a:p>
          <a:endParaRPr lang="en-US"/>
        </a:p>
      </dgm:t>
    </dgm:pt>
    <dgm:pt modelId="{0898B9E0-132C-EF4E-9E6D-DE7EEFCD9501}" type="sibTrans" cxnId="{AA606871-A443-2841-BFB9-D125EC9D68C6}">
      <dgm:prSet/>
      <dgm:spPr/>
      <dgm:t>
        <a:bodyPr/>
        <a:lstStyle/>
        <a:p>
          <a:endParaRPr lang="en-US"/>
        </a:p>
      </dgm:t>
    </dgm:pt>
    <dgm:pt modelId="{71117F41-C1E1-364D-9F8A-84F5B07BE9C2}" type="pres">
      <dgm:prSet presAssocID="{7F1102D5-128A-E540-9DD3-597227396E90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87D645-C840-CB4E-871B-E827FCF427CE}" type="pres">
      <dgm:prSet presAssocID="{7F1102D5-128A-E540-9DD3-597227396E90}" presName="ellipse" presStyleLbl="trBgShp" presStyleIdx="0" presStyleCnt="1" custScaleX="89989" custScaleY="89278" custLinFactNeighborX="2531" custLinFactNeighborY="-11252"/>
      <dgm:spPr>
        <a:solidFill>
          <a:schemeClr val="accent6">
            <a:alpha val="9000"/>
          </a:schemeClr>
        </a:solidFill>
      </dgm:spPr>
    </dgm:pt>
    <dgm:pt modelId="{DC45315E-E8E6-0544-A84A-49D3F8B0A51C}" type="pres">
      <dgm:prSet presAssocID="{7F1102D5-128A-E540-9DD3-597227396E90}" presName="arrow1" presStyleLbl="fgShp" presStyleIdx="0" presStyleCnt="1" custAng="0" custScaleX="108200" custScaleY="54175" custLinFactNeighborX="-5500" custLinFactNeighborY="22043"/>
      <dgm:spPr>
        <a:gradFill flip="none" rotWithShape="1">
          <a:gsLst>
            <a:gs pos="0">
              <a:schemeClr val="accent5">
                <a:lumMod val="67000"/>
              </a:schemeClr>
            </a:gs>
            <a:gs pos="45000">
              <a:schemeClr val="accent5">
                <a:lumMod val="45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endParaRPr lang="en-US"/>
        </a:p>
      </dgm:t>
    </dgm:pt>
    <dgm:pt modelId="{43BDF4B7-FEB4-6E47-9522-E6FE048A122B}" type="pres">
      <dgm:prSet presAssocID="{7F1102D5-128A-E540-9DD3-597227396E90}" presName="rectangle" presStyleLbl="revTx" presStyleIdx="0" presStyleCnt="1" custScaleY="40733" custLinFactNeighborX="-1011" custLinFactNeighborY="-182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6F774-3EC9-C440-9128-DBBDA56E6DF7}" type="pres">
      <dgm:prSet presAssocID="{C193DF7A-5D2C-E04E-BA94-A4D2195C8573}" presName="item1" presStyleLbl="node1" presStyleIdx="0" presStyleCnt="3" custScaleX="81511" custScaleY="72578" custLinFactNeighborX="-7215" custLinFactNeighborY="11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9B8F2-040A-0443-A248-CDE29F88D331}" type="pres">
      <dgm:prSet presAssocID="{3C03B5F0-9A72-E444-ABA5-C91A261C2313}" presName="item2" presStyleLbl="node1" presStyleIdx="1" presStyleCnt="3" custScaleX="71022" custScaleY="59533" custLinFactNeighborX="17089" custLinFactNeighborY="40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C769D-772D-2C47-84A6-5DA6508A82F7}" type="pres">
      <dgm:prSet presAssocID="{CFE79874-BDB9-384B-920E-940DD21371B6}" presName="item3" presStyleLbl="node1" presStyleIdx="2" presStyleCnt="3" custLinFactNeighborX="12889" custLinFactNeighborY="82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4479F-819F-D34B-9B90-3446D8A33B96}" type="pres">
      <dgm:prSet presAssocID="{7F1102D5-128A-E540-9DD3-597227396E90}" presName="funnel" presStyleLbl="trAlignAcc1" presStyleIdx="0" presStyleCnt="1" custScaleX="86110" custScaleY="89415" custLinFactNeighborX="-1007" custLinFactNeighborY="-7613"/>
      <dgm:spPr>
        <a:solidFill>
          <a:schemeClr val="accent6">
            <a:alpha val="35000"/>
          </a:schemeClr>
        </a:solidFill>
        <a:ln cap="rnd">
          <a:solidFill>
            <a:schemeClr val="accent6"/>
          </a:solidFill>
          <a:round/>
        </a:ln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hlinkshowjump?jump=nextslide"/>
          </dgm14:cNvPr>
        </a:ext>
      </dgm:extLst>
    </dgm:pt>
  </dgm:ptLst>
  <dgm:cxnLst>
    <dgm:cxn modelId="{FD789728-7F77-7945-B8FD-472B5C1093FC}" srcId="{7F1102D5-128A-E540-9DD3-597227396E90}" destId="{FD8E2FAB-2E5A-0E4E-80EC-49E47F90BC1F}" srcOrd="0" destOrd="0" parTransId="{22B5AF3F-FC9E-4545-A4B3-B650B0C65372}" sibTransId="{3847AC5D-19D8-7F49-9DDC-02F5FD4E0591}"/>
    <dgm:cxn modelId="{AA606871-A443-2841-BFB9-D125EC9D68C6}" srcId="{7F1102D5-128A-E540-9DD3-597227396E90}" destId="{CFE79874-BDB9-384B-920E-940DD21371B6}" srcOrd="3" destOrd="0" parTransId="{5F0B0A04-5D9B-2746-800D-EE8CF53545C0}" sibTransId="{0898B9E0-132C-EF4E-9E6D-DE7EEFCD9501}"/>
    <dgm:cxn modelId="{765DA1DF-8D00-5C41-910E-6D301195390F}" srcId="{7F1102D5-128A-E540-9DD3-597227396E90}" destId="{C193DF7A-5D2C-E04E-BA94-A4D2195C8573}" srcOrd="1" destOrd="0" parTransId="{710DDFFE-2F67-FA40-BCAB-94D0D68707D2}" sibTransId="{2073284A-386A-3548-8D4B-B4EECEA3B96F}"/>
    <dgm:cxn modelId="{79478069-691C-AC41-9B91-2BA1394D9EAA}" type="presOf" srcId="{3C03B5F0-9A72-E444-ABA5-C91A261C2313}" destId="{4F96F774-3EC9-C440-9128-DBBDA56E6DF7}" srcOrd="0" destOrd="0" presId="urn:microsoft.com/office/officeart/2005/8/layout/funnel1"/>
    <dgm:cxn modelId="{443828D4-CBE4-9544-B72B-B11F45EBA168}" type="presOf" srcId="{CFE79874-BDB9-384B-920E-940DD21371B6}" destId="{43BDF4B7-FEB4-6E47-9522-E6FE048A122B}" srcOrd="0" destOrd="0" presId="urn:microsoft.com/office/officeart/2005/8/layout/funnel1"/>
    <dgm:cxn modelId="{C163138B-C2AF-8047-BFD1-EA92A4B46AAF}" type="presOf" srcId="{7F1102D5-128A-E540-9DD3-597227396E90}" destId="{71117F41-C1E1-364D-9F8A-84F5B07BE9C2}" srcOrd="0" destOrd="0" presId="urn:microsoft.com/office/officeart/2005/8/layout/funnel1"/>
    <dgm:cxn modelId="{A7281689-7772-B447-B3AA-D68C1B08EC9D}" type="presOf" srcId="{FD8E2FAB-2E5A-0E4E-80EC-49E47F90BC1F}" destId="{A2DC769D-772D-2C47-84A6-5DA6508A82F7}" srcOrd="0" destOrd="0" presId="urn:microsoft.com/office/officeart/2005/8/layout/funnel1"/>
    <dgm:cxn modelId="{3E99B544-E39F-A64D-8915-4D197B6AD644}" srcId="{7F1102D5-128A-E540-9DD3-597227396E90}" destId="{3C03B5F0-9A72-E444-ABA5-C91A261C2313}" srcOrd="2" destOrd="0" parTransId="{2713EE4F-67A4-5E40-A251-022860840559}" sibTransId="{6B48A7AA-1C38-D24D-8582-56E0FA80C41F}"/>
    <dgm:cxn modelId="{B19E7012-DD05-1747-874A-B113081A040A}" type="presOf" srcId="{C193DF7A-5D2C-E04E-BA94-A4D2195C8573}" destId="{7799B8F2-040A-0443-A248-CDE29F88D331}" srcOrd="0" destOrd="0" presId="urn:microsoft.com/office/officeart/2005/8/layout/funnel1"/>
    <dgm:cxn modelId="{8C567BD7-6977-EF42-AA12-E5FB942EE648}" type="presParOf" srcId="{71117F41-C1E1-364D-9F8A-84F5B07BE9C2}" destId="{2B87D645-C840-CB4E-871B-E827FCF427CE}" srcOrd="0" destOrd="0" presId="urn:microsoft.com/office/officeart/2005/8/layout/funnel1"/>
    <dgm:cxn modelId="{CF4E505D-8BC1-6A4D-9392-019C58E50A18}" type="presParOf" srcId="{71117F41-C1E1-364D-9F8A-84F5B07BE9C2}" destId="{DC45315E-E8E6-0544-A84A-49D3F8B0A51C}" srcOrd="1" destOrd="0" presId="urn:microsoft.com/office/officeart/2005/8/layout/funnel1"/>
    <dgm:cxn modelId="{5AB515EA-F932-984D-8666-A0A07774C0BF}" type="presParOf" srcId="{71117F41-C1E1-364D-9F8A-84F5B07BE9C2}" destId="{43BDF4B7-FEB4-6E47-9522-E6FE048A122B}" srcOrd="2" destOrd="0" presId="urn:microsoft.com/office/officeart/2005/8/layout/funnel1"/>
    <dgm:cxn modelId="{55891071-D736-DC40-84FD-49A6C0FA55FF}" type="presParOf" srcId="{71117F41-C1E1-364D-9F8A-84F5B07BE9C2}" destId="{4F96F774-3EC9-C440-9128-DBBDA56E6DF7}" srcOrd="3" destOrd="0" presId="urn:microsoft.com/office/officeart/2005/8/layout/funnel1"/>
    <dgm:cxn modelId="{6C85443C-199C-7841-8198-17372B869CEC}" type="presParOf" srcId="{71117F41-C1E1-364D-9F8A-84F5B07BE9C2}" destId="{7799B8F2-040A-0443-A248-CDE29F88D331}" srcOrd="4" destOrd="0" presId="urn:microsoft.com/office/officeart/2005/8/layout/funnel1"/>
    <dgm:cxn modelId="{9EA0E736-82C5-2F4E-9AED-C5615A91A912}" type="presParOf" srcId="{71117F41-C1E1-364D-9F8A-84F5B07BE9C2}" destId="{A2DC769D-772D-2C47-84A6-5DA6508A82F7}" srcOrd="5" destOrd="0" presId="urn:microsoft.com/office/officeart/2005/8/layout/funnel1"/>
    <dgm:cxn modelId="{41D62B4A-45BE-2F44-9232-5ED2B609EC06}" type="presParOf" srcId="{71117F41-C1E1-364D-9F8A-84F5B07BE9C2}" destId="{9F34479F-819F-D34B-9B90-3446D8A33B9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4FF666-80C3-5043-92C3-75FF9A3829F4}" type="doc">
      <dgm:prSet loTypeId="urn:microsoft.com/office/officeart/2005/8/layout/hProcess7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841BF2-840C-1844-A2F6-4CB696ECB8ED}">
      <dgm:prSet phldrT="[Text]"/>
      <dgm:spPr/>
      <dgm:t>
        <a:bodyPr/>
        <a:lstStyle/>
        <a:p>
          <a:endParaRPr lang="en-US" dirty="0"/>
        </a:p>
      </dgm:t>
    </dgm:pt>
    <dgm:pt modelId="{A57B7FE5-4E86-2048-82A7-0C0C34CBEFE9}" type="parTrans" cxnId="{E8620217-BEDB-274C-960F-F167B975BED1}">
      <dgm:prSet/>
      <dgm:spPr/>
      <dgm:t>
        <a:bodyPr/>
        <a:lstStyle/>
        <a:p>
          <a:endParaRPr lang="en-US"/>
        </a:p>
      </dgm:t>
    </dgm:pt>
    <dgm:pt modelId="{CCCE8FAF-A794-7242-8F64-067C8A8D7570}" type="sibTrans" cxnId="{E8620217-BEDB-274C-960F-F167B975BED1}">
      <dgm:prSet/>
      <dgm:spPr/>
      <dgm:t>
        <a:bodyPr/>
        <a:lstStyle/>
        <a:p>
          <a:endParaRPr lang="en-US"/>
        </a:p>
      </dgm:t>
    </dgm:pt>
    <dgm:pt modelId="{EF78BDBE-6BD1-EA45-9EF0-5FA07DC2DCCE}">
      <dgm:prSet phldrT="[Text]" custT="1"/>
      <dgm:spPr/>
      <dgm:t>
        <a:bodyPr/>
        <a:lstStyle/>
        <a:p>
          <a:endParaRPr lang="en-US" sz="2400" dirty="0" smtClean="0"/>
        </a:p>
        <a:p>
          <a:endParaRPr lang="en-US" sz="2400" dirty="0" smtClean="0"/>
        </a:p>
        <a:p>
          <a:r>
            <a:rPr lang="en-US" sz="2400" dirty="0" smtClean="0"/>
            <a:t>Dimensionality reduction</a:t>
          </a:r>
          <a:endParaRPr lang="en-US" sz="2400" dirty="0"/>
        </a:p>
      </dgm:t>
    </dgm:pt>
    <dgm:pt modelId="{1BD92089-9731-A54F-8D6B-C2D8ECE069E6}" type="parTrans" cxnId="{6125D42B-056C-D141-A651-E1B23947AD8A}">
      <dgm:prSet/>
      <dgm:spPr/>
      <dgm:t>
        <a:bodyPr/>
        <a:lstStyle/>
        <a:p>
          <a:endParaRPr lang="en-US"/>
        </a:p>
      </dgm:t>
    </dgm:pt>
    <dgm:pt modelId="{9E4E23D9-CB74-DF41-A1EB-EC1BCAEA290D}" type="sibTrans" cxnId="{6125D42B-056C-D141-A651-E1B23947AD8A}">
      <dgm:prSet/>
      <dgm:spPr/>
      <dgm:t>
        <a:bodyPr/>
        <a:lstStyle/>
        <a:p>
          <a:endParaRPr lang="en-US"/>
        </a:p>
      </dgm:t>
    </dgm:pt>
    <dgm:pt modelId="{7523D0E3-7B75-954D-9A2F-8A4AC3A1F8EE}">
      <dgm:prSet phldrT="[Text]"/>
      <dgm:spPr/>
      <dgm:t>
        <a:bodyPr/>
        <a:lstStyle/>
        <a:p>
          <a:endParaRPr lang="en-US" dirty="0"/>
        </a:p>
      </dgm:t>
    </dgm:pt>
    <dgm:pt modelId="{9965C3B9-C911-EB42-A00D-82DD0C0EFCBD}" type="parTrans" cxnId="{D1A7AAAE-3513-FB47-B3E0-8695B12A21B9}">
      <dgm:prSet/>
      <dgm:spPr/>
      <dgm:t>
        <a:bodyPr/>
        <a:lstStyle/>
        <a:p>
          <a:endParaRPr lang="en-US"/>
        </a:p>
      </dgm:t>
    </dgm:pt>
    <dgm:pt modelId="{A298A8F6-124B-224A-911C-0526E9DA5569}" type="sibTrans" cxnId="{D1A7AAAE-3513-FB47-B3E0-8695B12A21B9}">
      <dgm:prSet/>
      <dgm:spPr/>
      <dgm:t>
        <a:bodyPr/>
        <a:lstStyle/>
        <a:p>
          <a:endParaRPr lang="en-US"/>
        </a:p>
      </dgm:t>
    </dgm:pt>
    <dgm:pt modelId="{290DBD4A-AAAB-F640-BBB2-EEB6F7AED7A9}">
      <dgm:prSet phldrT="[Text]" custT="1"/>
      <dgm:spPr/>
      <dgm:t>
        <a:bodyPr/>
        <a:lstStyle/>
        <a:p>
          <a:endParaRPr lang="en-US" sz="2400" dirty="0" smtClean="0"/>
        </a:p>
        <a:p>
          <a:endParaRPr lang="en-US" sz="2400" dirty="0" smtClean="0"/>
        </a:p>
        <a:p>
          <a:r>
            <a:rPr lang="en-US" sz="2400" dirty="0" smtClean="0"/>
            <a:t>Balancing Data</a:t>
          </a:r>
          <a:endParaRPr lang="en-US" sz="2400" dirty="0"/>
        </a:p>
      </dgm:t>
    </dgm:pt>
    <dgm:pt modelId="{4EEC969E-A03B-7D44-AFD4-EC6C972DE445}" type="parTrans" cxnId="{D21FAAD7-3C04-4843-A895-4BC1D413162E}">
      <dgm:prSet/>
      <dgm:spPr/>
      <dgm:t>
        <a:bodyPr/>
        <a:lstStyle/>
        <a:p>
          <a:endParaRPr lang="en-US"/>
        </a:p>
      </dgm:t>
    </dgm:pt>
    <dgm:pt modelId="{23139743-F9E6-8449-A45E-276C918503D4}" type="sibTrans" cxnId="{D21FAAD7-3C04-4843-A895-4BC1D413162E}">
      <dgm:prSet/>
      <dgm:spPr/>
      <dgm:t>
        <a:bodyPr/>
        <a:lstStyle/>
        <a:p>
          <a:endParaRPr lang="en-US"/>
        </a:p>
      </dgm:t>
    </dgm:pt>
    <dgm:pt modelId="{1ECE7619-A743-5A4E-9884-08E462DA5A93}">
      <dgm:prSet phldrT="[Text]"/>
      <dgm:spPr/>
      <dgm:t>
        <a:bodyPr/>
        <a:lstStyle/>
        <a:p>
          <a:endParaRPr lang="en-US" dirty="0"/>
        </a:p>
      </dgm:t>
    </dgm:pt>
    <dgm:pt modelId="{C3042CBA-D193-054B-A763-C4028C06128A}" type="parTrans" cxnId="{808C8EB7-472F-084F-9791-3B1896574E6B}">
      <dgm:prSet/>
      <dgm:spPr/>
      <dgm:t>
        <a:bodyPr/>
        <a:lstStyle/>
        <a:p>
          <a:endParaRPr lang="en-US"/>
        </a:p>
      </dgm:t>
    </dgm:pt>
    <dgm:pt modelId="{7FA4862A-55F8-FE4F-8785-CDC4FB5170F7}" type="sibTrans" cxnId="{808C8EB7-472F-084F-9791-3B1896574E6B}">
      <dgm:prSet/>
      <dgm:spPr/>
      <dgm:t>
        <a:bodyPr/>
        <a:lstStyle/>
        <a:p>
          <a:endParaRPr lang="en-US"/>
        </a:p>
      </dgm:t>
    </dgm:pt>
    <dgm:pt modelId="{57C01971-C7C5-2742-8FDA-796A3C6A4D89}">
      <dgm:prSet phldrT="[Text]" custT="1"/>
      <dgm:spPr/>
      <dgm:t>
        <a:bodyPr/>
        <a:lstStyle/>
        <a:p>
          <a:endParaRPr lang="en-US" sz="2400" dirty="0" smtClean="0"/>
        </a:p>
        <a:p>
          <a:endParaRPr lang="en-US" sz="2400" dirty="0" smtClean="0"/>
        </a:p>
        <a:p>
          <a:r>
            <a:rPr lang="en-US" sz="2400" dirty="0" smtClean="0"/>
            <a:t>Random Forest</a:t>
          </a:r>
          <a:endParaRPr lang="en-US" sz="2400" dirty="0"/>
        </a:p>
      </dgm:t>
    </dgm:pt>
    <dgm:pt modelId="{7AECFE80-B41F-4A40-80B9-8A59256F5DE7}" type="parTrans" cxnId="{9C4AFE01-9DDF-C740-9596-450214046545}">
      <dgm:prSet/>
      <dgm:spPr/>
      <dgm:t>
        <a:bodyPr/>
        <a:lstStyle/>
        <a:p>
          <a:endParaRPr lang="en-US"/>
        </a:p>
      </dgm:t>
    </dgm:pt>
    <dgm:pt modelId="{4A72A56C-E318-BA48-96F8-88F994E5A037}" type="sibTrans" cxnId="{9C4AFE01-9DDF-C740-9596-450214046545}">
      <dgm:prSet/>
      <dgm:spPr/>
      <dgm:t>
        <a:bodyPr/>
        <a:lstStyle/>
        <a:p>
          <a:endParaRPr lang="en-US"/>
        </a:p>
      </dgm:t>
    </dgm:pt>
    <dgm:pt modelId="{159E6FC3-A775-0045-9752-28FBA2DE44F9}" type="pres">
      <dgm:prSet presAssocID="{554FF666-80C3-5043-92C3-75FF9A3829F4}" presName="Name0" presStyleCnt="0">
        <dgm:presLayoutVars>
          <dgm:dir/>
          <dgm:animLvl val="lvl"/>
          <dgm:resizeHandles val="exact"/>
        </dgm:presLayoutVars>
      </dgm:prSet>
      <dgm:spPr/>
    </dgm:pt>
    <dgm:pt modelId="{923068AE-77D9-EF42-B5BF-6749DCBB0DED}" type="pres">
      <dgm:prSet presAssocID="{12841BF2-840C-1844-A2F6-4CB696ECB8ED}" presName="compositeNode" presStyleCnt="0">
        <dgm:presLayoutVars>
          <dgm:bulletEnabled val="1"/>
        </dgm:presLayoutVars>
      </dgm:prSet>
      <dgm:spPr/>
    </dgm:pt>
    <dgm:pt modelId="{E5F41F8F-3CA8-9F4E-8BC2-2CCB21F943A1}" type="pres">
      <dgm:prSet presAssocID="{12841BF2-840C-1844-A2F6-4CB696ECB8ED}" presName="bgRect" presStyleLbl="node1" presStyleIdx="0" presStyleCnt="3" custScaleX="107626" custLinFactNeighborX="-9175" custLinFactNeighborY="450"/>
      <dgm:spPr/>
    </dgm:pt>
    <dgm:pt modelId="{E6C5F39A-AE0C-F447-ADE9-F5EFEC9EED48}" type="pres">
      <dgm:prSet presAssocID="{12841BF2-840C-1844-A2F6-4CB696ECB8ED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DD800F98-BF0E-8F40-8861-2ED9DF7B8DFF}" type="pres">
      <dgm:prSet presAssocID="{12841BF2-840C-1844-A2F6-4CB696ECB8ED}" presName="childNode" presStyleLbl="node1" presStyleIdx="0" presStyleCnt="3">
        <dgm:presLayoutVars>
          <dgm:bulletEnabled val="1"/>
        </dgm:presLayoutVars>
      </dgm:prSet>
      <dgm:spPr/>
    </dgm:pt>
    <dgm:pt modelId="{BDB5A429-D57B-B743-8805-87EB9402D5E6}" type="pres">
      <dgm:prSet presAssocID="{CCCE8FAF-A794-7242-8F64-067C8A8D7570}" presName="hSp" presStyleCnt="0"/>
      <dgm:spPr/>
    </dgm:pt>
    <dgm:pt modelId="{56C405E2-9432-3B49-BB0B-A6D670DE759C}" type="pres">
      <dgm:prSet presAssocID="{CCCE8FAF-A794-7242-8F64-067C8A8D7570}" presName="vProcSp" presStyleCnt="0"/>
      <dgm:spPr/>
    </dgm:pt>
    <dgm:pt modelId="{2DDB839F-38BC-544D-8DF3-D53CEC49A2D2}" type="pres">
      <dgm:prSet presAssocID="{CCCE8FAF-A794-7242-8F64-067C8A8D7570}" presName="vSp1" presStyleCnt="0"/>
      <dgm:spPr/>
    </dgm:pt>
    <dgm:pt modelId="{15AA96D1-2E54-6149-AFA1-6B3740C00C1D}" type="pres">
      <dgm:prSet presAssocID="{CCCE8FAF-A794-7242-8F64-067C8A8D7570}" presName="simulatedConn" presStyleLbl="solidFgAcc1" presStyleIdx="0" presStyleCnt="2"/>
      <dgm:spPr/>
    </dgm:pt>
    <dgm:pt modelId="{230FA0CD-6F98-2748-821F-8E16A80519EF}" type="pres">
      <dgm:prSet presAssocID="{CCCE8FAF-A794-7242-8F64-067C8A8D7570}" presName="vSp2" presStyleCnt="0"/>
      <dgm:spPr/>
    </dgm:pt>
    <dgm:pt modelId="{8855D8B4-D834-2F48-B5BA-BA126D146823}" type="pres">
      <dgm:prSet presAssocID="{CCCE8FAF-A794-7242-8F64-067C8A8D7570}" presName="sibTrans" presStyleCnt="0"/>
      <dgm:spPr/>
    </dgm:pt>
    <dgm:pt modelId="{48608E5F-2585-0C40-B2D2-5806D0FAD69F}" type="pres">
      <dgm:prSet presAssocID="{7523D0E3-7B75-954D-9A2F-8A4AC3A1F8EE}" presName="compositeNode" presStyleCnt="0">
        <dgm:presLayoutVars>
          <dgm:bulletEnabled val="1"/>
        </dgm:presLayoutVars>
      </dgm:prSet>
      <dgm:spPr/>
    </dgm:pt>
    <dgm:pt modelId="{ACAECDEB-77E0-0247-9898-E70C64444A07}" type="pres">
      <dgm:prSet presAssocID="{7523D0E3-7B75-954D-9A2F-8A4AC3A1F8EE}" presName="bgRect" presStyleLbl="node1" presStyleIdx="1" presStyleCnt="3"/>
      <dgm:spPr/>
    </dgm:pt>
    <dgm:pt modelId="{5684E3F6-D233-8D43-8FF0-B39944C866C1}" type="pres">
      <dgm:prSet presAssocID="{7523D0E3-7B75-954D-9A2F-8A4AC3A1F8EE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3942E63F-8278-D94B-8D76-4455BE881C90}" type="pres">
      <dgm:prSet presAssocID="{7523D0E3-7B75-954D-9A2F-8A4AC3A1F8EE}" presName="childNode" presStyleLbl="node1" presStyleIdx="1" presStyleCnt="3">
        <dgm:presLayoutVars>
          <dgm:bulletEnabled val="1"/>
        </dgm:presLayoutVars>
      </dgm:prSet>
      <dgm:spPr/>
    </dgm:pt>
    <dgm:pt modelId="{AF6493ED-B8E3-234D-B8BC-CFA128EECD3A}" type="pres">
      <dgm:prSet presAssocID="{A298A8F6-124B-224A-911C-0526E9DA5569}" presName="hSp" presStyleCnt="0"/>
      <dgm:spPr/>
    </dgm:pt>
    <dgm:pt modelId="{A6238A53-35DF-C14B-ACB9-D3E8D304898F}" type="pres">
      <dgm:prSet presAssocID="{A298A8F6-124B-224A-911C-0526E9DA5569}" presName="vProcSp" presStyleCnt="0"/>
      <dgm:spPr/>
    </dgm:pt>
    <dgm:pt modelId="{2FB38678-E16E-1041-82FF-7066E9EF7237}" type="pres">
      <dgm:prSet presAssocID="{A298A8F6-124B-224A-911C-0526E9DA5569}" presName="vSp1" presStyleCnt="0"/>
      <dgm:spPr/>
    </dgm:pt>
    <dgm:pt modelId="{0AC5E26A-597A-7642-82C9-D2097988A1BA}" type="pres">
      <dgm:prSet presAssocID="{A298A8F6-124B-224A-911C-0526E9DA5569}" presName="simulatedConn" presStyleLbl="solidFgAcc1" presStyleIdx="1" presStyleCnt="2"/>
      <dgm:spPr/>
    </dgm:pt>
    <dgm:pt modelId="{9315D5A3-C96D-A849-946F-0E6EF0F329A7}" type="pres">
      <dgm:prSet presAssocID="{A298A8F6-124B-224A-911C-0526E9DA5569}" presName="vSp2" presStyleCnt="0"/>
      <dgm:spPr/>
    </dgm:pt>
    <dgm:pt modelId="{8B950C4B-39B9-F94B-9625-C2D91F0FDF82}" type="pres">
      <dgm:prSet presAssocID="{A298A8F6-124B-224A-911C-0526E9DA5569}" presName="sibTrans" presStyleCnt="0"/>
      <dgm:spPr/>
    </dgm:pt>
    <dgm:pt modelId="{8399C52B-194C-4F4B-B1F2-E89D64AC79D1}" type="pres">
      <dgm:prSet presAssocID="{1ECE7619-A743-5A4E-9884-08E462DA5A93}" presName="compositeNode" presStyleCnt="0">
        <dgm:presLayoutVars>
          <dgm:bulletEnabled val="1"/>
        </dgm:presLayoutVars>
      </dgm:prSet>
      <dgm:spPr/>
    </dgm:pt>
    <dgm:pt modelId="{BCBA51CD-8622-9B44-AAD3-D53C220DE0D2}" type="pres">
      <dgm:prSet presAssocID="{1ECE7619-A743-5A4E-9884-08E462DA5A93}" presName="bgRect" presStyleLbl="node1" presStyleIdx="2" presStyleCnt="3"/>
      <dgm:spPr/>
    </dgm:pt>
    <dgm:pt modelId="{BC4B0E55-15F0-EA45-B0D4-0D5A42A2DE11}" type="pres">
      <dgm:prSet presAssocID="{1ECE7619-A743-5A4E-9884-08E462DA5A93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E7D9786D-4715-434A-B585-D1B86E8D79AD}" type="pres">
      <dgm:prSet presAssocID="{1ECE7619-A743-5A4E-9884-08E462DA5A93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808C8EB7-472F-084F-9791-3B1896574E6B}" srcId="{554FF666-80C3-5043-92C3-75FF9A3829F4}" destId="{1ECE7619-A743-5A4E-9884-08E462DA5A93}" srcOrd="2" destOrd="0" parTransId="{C3042CBA-D193-054B-A763-C4028C06128A}" sibTransId="{7FA4862A-55F8-FE4F-8785-CDC4FB5170F7}"/>
    <dgm:cxn modelId="{50345858-76B7-DE49-A413-39F8EF497F07}" type="presOf" srcId="{7523D0E3-7B75-954D-9A2F-8A4AC3A1F8EE}" destId="{ACAECDEB-77E0-0247-9898-E70C64444A07}" srcOrd="0" destOrd="0" presId="urn:microsoft.com/office/officeart/2005/8/layout/hProcess7"/>
    <dgm:cxn modelId="{34838E94-B9F2-9F48-8104-FB37AB214AFF}" type="presOf" srcId="{EF78BDBE-6BD1-EA45-9EF0-5FA07DC2DCCE}" destId="{DD800F98-BF0E-8F40-8861-2ED9DF7B8DFF}" srcOrd="0" destOrd="0" presId="urn:microsoft.com/office/officeart/2005/8/layout/hProcess7"/>
    <dgm:cxn modelId="{F01B907C-9054-B349-B8F6-E2E083560EED}" type="presOf" srcId="{7523D0E3-7B75-954D-9A2F-8A4AC3A1F8EE}" destId="{5684E3F6-D233-8D43-8FF0-B39944C866C1}" srcOrd="1" destOrd="0" presId="urn:microsoft.com/office/officeart/2005/8/layout/hProcess7"/>
    <dgm:cxn modelId="{95FC9EDE-45B3-BB46-9113-F131E786AA47}" type="presOf" srcId="{12841BF2-840C-1844-A2F6-4CB696ECB8ED}" destId="{E5F41F8F-3CA8-9F4E-8BC2-2CCB21F943A1}" srcOrd="0" destOrd="0" presId="urn:microsoft.com/office/officeart/2005/8/layout/hProcess7"/>
    <dgm:cxn modelId="{E8620217-BEDB-274C-960F-F167B975BED1}" srcId="{554FF666-80C3-5043-92C3-75FF9A3829F4}" destId="{12841BF2-840C-1844-A2F6-4CB696ECB8ED}" srcOrd="0" destOrd="0" parTransId="{A57B7FE5-4E86-2048-82A7-0C0C34CBEFE9}" sibTransId="{CCCE8FAF-A794-7242-8F64-067C8A8D7570}"/>
    <dgm:cxn modelId="{D1A7AAAE-3513-FB47-B3E0-8695B12A21B9}" srcId="{554FF666-80C3-5043-92C3-75FF9A3829F4}" destId="{7523D0E3-7B75-954D-9A2F-8A4AC3A1F8EE}" srcOrd="1" destOrd="0" parTransId="{9965C3B9-C911-EB42-A00D-82DD0C0EFCBD}" sibTransId="{A298A8F6-124B-224A-911C-0526E9DA5569}"/>
    <dgm:cxn modelId="{1783B205-3B36-0045-A05F-3261A0405FF7}" type="presOf" srcId="{12841BF2-840C-1844-A2F6-4CB696ECB8ED}" destId="{E6C5F39A-AE0C-F447-ADE9-F5EFEC9EED48}" srcOrd="1" destOrd="0" presId="urn:microsoft.com/office/officeart/2005/8/layout/hProcess7"/>
    <dgm:cxn modelId="{44FE09B0-3394-524C-9EF4-809B0B63F779}" type="presOf" srcId="{1ECE7619-A743-5A4E-9884-08E462DA5A93}" destId="{BC4B0E55-15F0-EA45-B0D4-0D5A42A2DE11}" srcOrd="1" destOrd="0" presId="urn:microsoft.com/office/officeart/2005/8/layout/hProcess7"/>
    <dgm:cxn modelId="{3E718987-4BA4-E44A-9176-969C5AEA7365}" type="presOf" srcId="{290DBD4A-AAAB-F640-BBB2-EEB6F7AED7A9}" destId="{3942E63F-8278-D94B-8D76-4455BE881C90}" srcOrd="0" destOrd="0" presId="urn:microsoft.com/office/officeart/2005/8/layout/hProcess7"/>
    <dgm:cxn modelId="{9C4AFE01-9DDF-C740-9596-450214046545}" srcId="{1ECE7619-A743-5A4E-9884-08E462DA5A93}" destId="{57C01971-C7C5-2742-8FDA-796A3C6A4D89}" srcOrd="0" destOrd="0" parTransId="{7AECFE80-B41F-4A40-80B9-8A59256F5DE7}" sibTransId="{4A72A56C-E318-BA48-96F8-88F994E5A037}"/>
    <dgm:cxn modelId="{858A1B2A-7D77-6F43-B7A2-A0C638553054}" type="presOf" srcId="{57C01971-C7C5-2742-8FDA-796A3C6A4D89}" destId="{E7D9786D-4715-434A-B585-D1B86E8D79AD}" srcOrd="0" destOrd="0" presId="urn:microsoft.com/office/officeart/2005/8/layout/hProcess7"/>
    <dgm:cxn modelId="{27C0850E-6BFF-8D40-BD7A-095D2F28C7DF}" type="presOf" srcId="{1ECE7619-A743-5A4E-9884-08E462DA5A93}" destId="{BCBA51CD-8622-9B44-AAD3-D53C220DE0D2}" srcOrd="0" destOrd="0" presId="urn:microsoft.com/office/officeart/2005/8/layout/hProcess7"/>
    <dgm:cxn modelId="{6125D42B-056C-D141-A651-E1B23947AD8A}" srcId="{12841BF2-840C-1844-A2F6-4CB696ECB8ED}" destId="{EF78BDBE-6BD1-EA45-9EF0-5FA07DC2DCCE}" srcOrd="0" destOrd="0" parTransId="{1BD92089-9731-A54F-8D6B-C2D8ECE069E6}" sibTransId="{9E4E23D9-CB74-DF41-A1EB-EC1BCAEA290D}"/>
    <dgm:cxn modelId="{D21FAAD7-3C04-4843-A895-4BC1D413162E}" srcId="{7523D0E3-7B75-954D-9A2F-8A4AC3A1F8EE}" destId="{290DBD4A-AAAB-F640-BBB2-EEB6F7AED7A9}" srcOrd="0" destOrd="0" parTransId="{4EEC969E-A03B-7D44-AFD4-EC6C972DE445}" sibTransId="{23139743-F9E6-8449-A45E-276C918503D4}"/>
    <dgm:cxn modelId="{577D90F3-A0E4-DB4F-9A3E-40B6582535CF}" type="presOf" srcId="{554FF666-80C3-5043-92C3-75FF9A3829F4}" destId="{159E6FC3-A775-0045-9752-28FBA2DE44F9}" srcOrd="0" destOrd="0" presId="urn:microsoft.com/office/officeart/2005/8/layout/hProcess7"/>
    <dgm:cxn modelId="{C395E7EA-637C-2845-A660-F762C1961540}" type="presParOf" srcId="{159E6FC3-A775-0045-9752-28FBA2DE44F9}" destId="{923068AE-77D9-EF42-B5BF-6749DCBB0DED}" srcOrd="0" destOrd="0" presId="urn:microsoft.com/office/officeart/2005/8/layout/hProcess7"/>
    <dgm:cxn modelId="{BB74C892-7544-2E4C-A92E-4FFB8384C086}" type="presParOf" srcId="{923068AE-77D9-EF42-B5BF-6749DCBB0DED}" destId="{E5F41F8F-3CA8-9F4E-8BC2-2CCB21F943A1}" srcOrd="0" destOrd="0" presId="urn:microsoft.com/office/officeart/2005/8/layout/hProcess7"/>
    <dgm:cxn modelId="{0708ED39-FA0B-0847-A1A9-2E462C9558C1}" type="presParOf" srcId="{923068AE-77D9-EF42-B5BF-6749DCBB0DED}" destId="{E6C5F39A-AE0C-F447-ADE9-F5EFEC9EED48}" srcOrd="1" destOrd="0" presId="urn:microsoft.com/office/officeart/2005/8/layout/hProcess7"/>
    <dgm:cxn modelId="{0D8AF6FD-248C-CF4C-9D21-63F85946E55C}" type="presParOf" srcId="{923068AE-77D9-EF42-B5BF-6749DCBB0DED}" destId="{DD800F98-BF0E-8F40-8861-2ED9DF7B8DFF}" srcOrd="2" destOrd="0" presId="urn:microsoft.com/office/officeart/2005/8/layout/hProcess7"/>
    <dgm:cxn modelId="{8C052D95-D035-874E-9789-2ABE3379DC65}" type="presParOf" srcId="{159E6FC3-A775-0045-9752-28FBA2DE44F9}" destId="{BDB5A429-D57B-B743-8805-87EB9402D5E6}" srcOrd="1" destOrd="0" presId="urn:microsoft.com/office/officeart/2005/8/layout/hProcess7"/>
    <dgm:cxn modelId="{4D898C16-5EFB-9F48-BA9A-4A28766E7E2E}" type="presParOf" srcId="{159E6FC3-A775-0045-9752-28FBA2DE44F9}" destId="{56C405E2-9432-3B49-BB0B-A6D670DE759C}" srcOrd="2" destOrd="0" presId="urn:microsoft.com/office/officeart/2005/8/layout/hProcess7"/>
    <dgm:cxn modelId="{E6A467AA-D9D2-864E-87E7-F0B373758543}" type="presParOf" srcId="{56C405E2-9432-3B49-BB0B-A6D670DE759C}" destId="{2DDB839F-38BC-544D-8DF3-D53CEC49A2D2}" srcOrd="0" destOrd="0" presId="urn:microsoft.com/office/officeart/2005/8/layout/hProcess7"/>
    <dgm:cxn modelId="{5025FBC2-3AAC-934F-B447-EF880811D7F7}" type="presParOf" srcId="{56C405E2-9432-3B49-BB0B-A6D670DE759C}" destId="{15AA96D1-2E54-6149-AFA1-6B3740C00C1D}" srcOrd="1" destOrd="0" presId="urn:microsoft.com/office/officeart/2005/8/layout/hProcess7"/>
    <dgm:cxn modelId="{CFCFCF09-346F-F840-968C-846A51E5B67B}" type="presParOf" srcId="{56C405E2-9432-3B49-BB0B-A6D670DE759C}" destId="{230FA0CD-6F98-2748-821F-8E16A80519EF}" srcOrd="2" destOrd="0" presId="urn:microsoft.com/office/officeart/2005/8/layout/hProcess7"/>
    <dgm:cxn modelId="{CC84139C-CD6D-1443-84F8-22E0B86E59AA}" type="presParOf" srcId="{159E6FC3-A775-0045-9752-28FBA2DE44F9}" destId="{8855D8B4-D834-2F48-B5BA-BA126D146823}" srcOrd="3" destOrd="0" presId="urn:microsoft.com/office/officeart/2005/8/layout/hProcess7"/>
    <dgm:cxn modelId="{EECDC4C2-3F49-4841-90E3-BDC769642025}" type="presParOf" srcId="{159E6FC3-A775-0045-9752-28FBA2DE44F9}" destId="{48608E5F-2585-0C40-B2D2-5806D0FAD69F}" srcOrd="4" destOrd="0" presId="urn:microsoft.com/office/officeart/2005/8/layout/hProcess7"/>
    <dgm:cxn modelId="{74485721-47AA-DD44-B3E0-88D643495004}" type="presParOf" srcId="{48608E5F-2585-0C40-B2D2-5806D0FAD69F}" destId="{ACAECDEB-77E0-0247-9898-E70C64444A07}" srcOrd="0" destOrd="0" presId="urn:microsoft.com/office/officeart/2005/8/layout/hProcess7"/>
    <dgm:cxn modelId="{2CAB6746-77A7-3B4C-8598-164818663285}" type="presParOf" srcId="{48608E5F-2585-0C40-B2D2-5806D0FAD69F}" destId="{5684E3F6-D233-8D43-8FF0-B39944C866C1}" srcOrd="1" destOrd="0" presId="urn:microsoft.com/office/officeart/2005/8/layout/hProcess7"/>
    <dgm:cxn modelId="{399EA958-C5E4-5E4D-8F55-861C6E782B82}" type="presParOf" srcId="{48608E5F-2585-0C40-B2D2-5806D0FAD69F}" destId="{3942E63F-8278-D94B-8D76-4455BE881C90}" srcOrd="2" destOrd="0" presId="urn:microsoft.com/office/officeart/2005/8/layout/hProcess7"/>
    <dgm:cxn modelId="{9AB97DC5-54F4-7F4A-8B6C-598100229EBE}" type="presParOf" srcId="{159E6FC3-A775-0045-9752-28FBA2DE44F9}" destId="{AF6493ED-B8E3-234D-B8BC-CFA128EECD3A}" srcOrd="5" destOrd="0" presId="urn:microsoft.com/office/officeart/2005/8/layout/hProcess7"/>
    <dgm:cxn modelId="{A7E2DCA8-DBF8-7141-94EB-9D04324A6DA4}" type="presParOf" srcId="{159E6FC3-A775-0045-9752-28FBA2DE44F9}" destId="{A6238A53-35DF-C14B-ACB9-D3E8D304898F}" srcOrd="6" destOrd="0" presId="urn:microsoft.com/office/officeart/2005/8/layout/hProcess7"/>
    <dgm:cxn modelId="{B7C3332E-9B1A-8648-9019-073239609105}" type="presParOf" srcId="{A6238A53-35DF-C14B-ACB9-D3E8D304898F}" destId="{2FB38678-E16E-1041-82FF-7066E9EF7237}" srcOrd="0" destOrd="0" presId="urn:microsoft.com/office/officeart/2005/8/layout/hProcess7"/>
    <dgm:cxn modelId="{16A35323-C2A0-D74D-9101-6BC9770FBFD4}" type="presParOf" srcId="{A6238A53-35DF-C14B-ACB9-D3E8D304898F}" destId="{0AC5E26A-597A-7642-82C9-D2097988A1BA}" srcOrd="1" destOrd="0" presId="urn:microsoft.com/office/officeart/2005/8/layout/hProcess7"/>
    <dgm:cxn modelId="{47203018-7F54-6F42-8E66-991B607F1130}" type="presParOf" srcId="{A6238A53-35DF-C14B-ACB9-D3E8D304898F}" destId="{9315D5A3-C96D-A849-946F-0E6EF0F329A7}" srcOrd="2" destOrd="0" presId="urn:microsoft.com/office/officeart/2005/8/layout/hProcess7"/>
    <dgm:cxn modelId="{8436AD03-6BC0-2646-A10F-534ACDE13512}" type="presParOf" srcId="{159E6FC3-A775-0045-9752-28FBA2DE44F9}" destId="{8B950C4B-39B9-F94B-9625-C2D91F0FDF82}" srcOrd="7" destOrd="0" presId="urn:microsoft.com/office/officeart/2005/8/layout/hProcess7"/>
    <dgm:cxn modelId="{1715FC57-057E-234A-A867-5AA26C654C3F}" type="presParOf" srcId="{159E6FC3-A775-0045-9752-28FBA2DE44F9}" destId="{8399C52B-194C-4F4B-B1F2-E89D64AC79D1}" srcOrd="8" destOrd="0" presId="urn:microsoft.com/office/officeart/2005/8/layout/hProcess7"/>
    <dgm:cxn modelId="{6D235B45-7C08-A944-89B6-957A73501AB7}" type="presParOf" srcId="{8399C52B-194C-4F4B-B1F2-E89D64AC79D1}" destId="{BCBA51CD-8622-9B44-AAD3-D53C220DE0D2}" srcOrd="0" destOrd="0" presId="urn:microsoft.com/office/officeart/2005/8/layout/hProcess7"/>
    <dgm:cxn modelId="{0D36B1EF-E18E-ED42-95AC-C5E93667F1D6}" type="presParOf" srcId="{8399C52B-194C-4F4B-B1F2-E89D64AC79D1}" destId="{BC4B0E55-15F0-EA45-B0D4-0D5A42A2DE11}" srcOrd="1" destOrd="0" presId="urn:microsoft.com/office/officeart/2005/8/layout/hProcess7"/>
    <dgm:cxn modelId="{21D28EAE-3277-EF42-94C0-49346870AC29}" type="presParOf" srcId="{8399C52B-194C-4F4B-B1F2-E89D64AC79D1}" destId="{E7D9786D-4715-434A-B585-D1B86E8D79A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17DAA7-A6D6-6049-880E-0D85013807A1}" type="doc">
      <dgm:prSet loTypeId="urn:microsoft.com/office/officeart/2009/layout/CirclePicture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09E9A8-EAAD-C840-89F2-B557EE5E689F}">
      <dgm:prSet phldrT="[Text]" custT="1"/>
      <dgm:spPr/>
      <dgm:t>
        <a:bodyPr/>
        <a:lstStyle/>
        <a:p>
          <a:r>
            <a:rPr lang="en-US" sz="1600" b="1" dirty="0" smtClean="0"/>
            <a:t>TPV_Growth</a:t>
          </a:r>
        </a:p>
        <a:p>
          <a:r>
            <a:rPr lang="en-US" sz="1600" b="1" dirty="0" smtClean="0"/>
            <a:t>&lt;=1.0</a:t>
          </a:r>
          <a:endParaRPr lang="en-US" sz="1600" b="1" dirty="0"/>
        </a:p>
      </dgm:t>
    </dgm:pt>
    <dgm:pt modelId="{3F280F0C-EBBD-7B47-925A-72D8E492FBBC}" type="parTrans" cxnId="{57379120-8057-DC48-83E8-0D99BE9AC282}">
      <dgm:prSet/>
      <dgm:spPr/>
      <dgm:t>
        <a:bodyPr/>
        <a:lstStyle/>
        <a:p>
          <a:endParaRPr lang="en-US"/>
        </a:p>
      </dgm:t>
    </dgm:pt>
    <dgm:pt modelId="{02AE9421-4709-E148-B084-0BDE28A36521}" type="sibTrans" cxnId="{57379120-8057-DC48-83E8-0D99BE9AC282}">
      <dgm:prSet/>
      <dgm:spPr/>
      <dgm:t>
        <a:bodyPr/>
        <a:lstStyle/>
        <a:p>
          <a:endParaRPr lang="en-US"/>
        </a:p>
      </dgm:t>
    </dgm:pt>
    <dgm:pt modelId="{9D75105A-9BC9-954B-9B08-4682AA211910}">
      <dgm:prSet phldrT="[Text]"/>
      <dgm:spPr/>
      <dgm:t>
        <a:bodyPr/>
        <a:lstStyle/>
        <a:p>
          <a:r>
            <a:rPr lang="en-US" dirty="0" smtClean="0"/>
            <a:t>Take_rate  &lt;= 0.03</a:t>
          </a:r>
          <a:endParaRPr lang="en-US" dirty="0"/>
        </a:p>
      </dgm:t>
    </dgm:pt>
    <dgm:pt modelId="{865CAFC2-E2E6-CA40-8BDA-2E31829A188D}" type="parTrans" cxnId="{0CA8F187-D7F6-BD42-BE65-B79B19564A52}">
      <dgm:prSet/>
      <dgm:spPr/>
      <dgm:t>
        <a:bodyPr/>
        <a:lstStyle/>
        <a:p>
          <a:endParaRPr lang="en-US"/>
        </a:p>
      </dgm:t>
    </dgm:pt>
    <dgm:pt modelId="{04E30CF3-1D7B-3045-B46B-44BCE0177BA9}" type="sibTrans" cxnId="{0CA8F187-D7F6-BD42-BE65-B79B19564A52}">
      <dgm:prSet/>
      <dgm:spPr/>
      <dgm:t>
        <a:bodyPr/>
        <a:lstStyle/>
        <a:p>
          <a:endParaRPr lang="en-US"/>
        </a:p>
      </dgm:t>
    </dgm:pt>
    <dgm:pt modelId="{4CDDF91C-6D56-7D4D-BFE8-AF2E49EEBABF}">
      <dgm:prSet phldrT="[Text]"/>
      <dgm:spPr/>
      <dgm:t>
        <a:bodyPr/>
        <a:lstStyle/>
        <a:p>
          <a:endParaRPr lang="en-US" dirty="0"/>
        </a:p>
      </dgm:t>
    </dgm:pt>
    <dgm:pt modelId="{17FCAEC8-1118-EF4C-BB61-A1E22DFE2B43}" type="parTrans" cxnId="{DE8FF760-36F2-C74B-8C89-B01475AE271C}">
      <dgm:prSet/>
      <dgm:spPr/>
      <dgm:t>
        <a:bodyPr/>
        <a:lstStyle/>
        <a:p>
          <a:endParaRPr lang="en-US"/>
        </a:p>
      </dgm:t>
    </dgm:pt>
    <dgm:pt modelId="{5878604D-1D4B-664E-A6FD-EB29F0FFD213}" type="sibTrans" cxnId="{DE8FF760-36F2-C74B-8C89-B01475AE271C}">
      <dgm:prSet/>
      <dgm:spPr/>
      <dgm:t>
        <a:bodyPr/>
        <a:lstStyle/>
        <a:p>
          <a:endParaRPr lang="en-US"/>
        </a:p>
      </dgm:t>
    </dgm:pt>
    <dgm:pt modelId="{76983DFE-FDBA-A34C-8BBE-578E11CAB9F4}">
      <dgm:prSet phldrT="[Text]"/>
      <dgm:spPr/>
      <dgm:t>
        <a:bodyPr/>
        <a:lstStyle/>
        <a:p>
          <a:r>
            <a:rPr lang="en-US" dirty="0" smtClean="0"/>
            <a:t>SOC &lt;= 1.0</a:t>
          </a:r>
          <a:endParaRPr lang="en-US" dirty="0"/>
        </a:p>
      </dgm:t>
    </dgm:pt>
    <dgm:pt modelId="{E0C8612E-7B17-0D4C-8483-F281455C3FFB}" type="parTrans" cxnId="{8CA92500-A6EF-6B47-81DE-1411045F7A82}">
      <dgm:prSet/>
      <dgm:spPr/>
      <dgm:t>
        <a:bodyPr/>
        <a:lstStyle/>
        <a:p>
          <a:endParaRPr lang="en-US"/>
        </a:p>
      </dgm:t>
    </dgm:pt>
    <dgm:pt modelId="{6ED65766-64F2-A94D-A035-8B2A6963DE48}" type="sibTrans" cxnId="{8CA92500-A6EF-6B47-81DE-1411045F7A82}">
      <dgm:prSet/>
      <dgm:spPr/>
      <dgm:t>
        <a:bodyPr/>
        <a:lstStyle/>
        <a:p>
          <a:endParaRPr lang="en-US"/>
        </a:p>
      </dgm:t>
    </dgm:pt>
    <dgm:pt modelId="{232223C5-8AF4-3C4A-9F19-17D7042319DA}">
      <dgm:prSet phldrT="[Text]"/>
      <dgm:spPr/>
      <dgm:t>
        <a:bodyPr/>
        <a:lstStyle/>
        <a:p>
          <a:endParaRPr lang="en-US" dirty="0"/>
        </a:p>
      </dgm:t>
    </dgm:pt>
    <dgm:pt modelId="{B0FBBA6E-25E8-2F48-A29D-CDF7646FE945}" type="parTrans" cxnId="{4B47CE78-AC8E-E541-A881-11B3A2C1763B}">
      <dgm:prSet/>
      <dgm:spPr/>
      <dgm:t>
        <a:bodyPr/>
        <a:lstStyle/>
        <a:p>
          <a:endParaRPr lang="en-US"/>
        </a:p>
      </dgm:t>
    </dgm:pt>
    <dgm:pt modelId="{C6362A4D-0C87-1C46-B6E3-6625AD807924}" type="sibTrans" cxnId="{4B47CE78-AC8E-E541-A881-11B3A2C1763B}">
      <dgm:prSet/>
      <dgm:spPr/>
      <dgm:t>
        <a:bodyPr/>
        <a:lstStyle/>
        <a:p>
          <a:endParaRPr lang="en-US"/>
        </a:p>
      </dgm:t>
    </dgm:pt>
    <dgm:pt modelId="{400F4450-EF95-014F-9A0C-C95C56577C4C}" type="pres">
      <dgm:prSet presAssocID="{3617DAA7-A6D6-6049-880E-0D85013807A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AB6769-B061-A940-B9D2-B4701354D241}" type="pres">
      <dgm:prSet presAssocID="{7C09E9A8-EAAD-C840-89F2-B557EE5E689F}" presName="hierRoot1" presStyleCnt="0"/>
      <dgm:spPr/>
    </dgm:pt>
    <dgm:pt modelId="{81E6BBEA-2DA5-E441-9AA2-57C49B5B7F69}" type="pres">
      <dgm:prSet presAssocID="{7C09E9A8-EAAD-C840-89F2-B557EE5E689F}" presName="composite" presStyleCnt="0"/>
      <dgm:spPr/>
    </dgm:pt>
    <dgm:pt modelId="{003CD86F-A202-0040-9A4F-3323CB853406}" type="pres">
      <dgm:prSet presAssocID="{7C09E9A8-EAAD-C840-89F2-B557EE5E689F}" presName="image" presStyleLbl="node0" presStyleIdx="0" presStyleCnt="1"/>
      <dgm:spPr>
        <a:solidFill>
          <a:srgbClr val="00B0F0"/>
        </a:solidFill>
      </dgm:spPr>
    </dgm:pt>
    <dgm:pt modelId="{F1F5B5E4-0FAB-7943-BDA8-CD2FA3AF28EA}" type="pres">
      <dgm:prSet presAssocID="{7C09E9A8-EAAD-C840-89F2-B557EE5E689F}" presName="text" presStyleLbl="revTx" presStyleIdx="0" presStyleCnt="5" custScaleX="156489" custLinFactNeighborX="25330" custLinFactNeighborY="430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68C536-62C8-5448-8E8C-43BFFCE00CBF}" type="pres">
      <dgm:prSet presAssocID="{7C09E9A8-EAAD-C840-89F2-B557EE5E689F}" presName="hierChild2" presStyleCnt="0"/>
      <dgm:spPr/>
    </dgm:pt>
    <dgm:pt modelId="{32BB43E4-C50B-A345-8077-C2179E8F2DF7}" type="pres">
      <dgm:prSet presAssocID="{865CAFC2-E2E6-CA40-8BDA-2E31829A188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776FA624-AD47-4244-9D3E-38602D5B8FA5}" type="pres">
      <dgm:prSet presAssocID="{9D75105A-9BC9-954B-9B08-4682AA211910}" presName="hierRoot2" presStyleCnt="0"/>
      <dgm:spPr/>
    </dgm:pt>
    <dgm:pt modelId="{19947A1E-CAC8-0A43-ADBB-1CF93D96437E}" type="pres">
      <dgm:prSet presAssocID="{9D75105A-9BC9-954B-9B08-4682AA211910}" presName="composite2" presStyleCnt="0"/>
      <dgm:spPr/>
    </dgm:pt>
    <dgm:pt modelId="{08C97909-06EC-DA45-8F5A-685CE363F27A}" type="pres">
      <dgm:prSet presAssocID="{9D75105A-9BC9-954B-9B08-4682AA211910}" presName="image2" presStyleLbl="node2" presStyleIdx="0" presStyleCnt="2"/>
      <dgm:spPr>
        <a:solidFill>
          <a:srgbClr val="00B0F0"/>
        </a:solidFill>
      </dgm:spPr>
    </dgm:pt>
    <dgm:pt modelId="{76D2856A-842C-1E44-8054-4241C52E68E4}" type="pres">
      <dgm:prSet presAssocID="{9D75105A-9BC9-954B-9B08-4682AA211910}" presName="text2" presStyleLbl="revTx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985548-E265-CF4E-AE1B-43DA6EB50705}" type="pres">
      <dgm:prSet presAssocID="{9D75105A-9BC9-954B-9B08-4682AA211910}" presName="hierChild3" presStyleCnt="0"/>
      <dgm:spPr/>
    </dgm:pt>
    <dgm:pt modelId="{CA28589D-1C60-3F47-9552-9F0C5F9F4BB9}" type="pres">
      <dgm:prSet presAssocID="{17FCAEC8-1118-EF4C-BB61-A1E22DFE2B43}" presName="Name17" presStyleLbl="parChTrans1D3" presStyleIdx="0" presStyleCnt="2"/>
      <dgm:spPr/>
      <dgm:t>
        <a:bodyPr/>
        <a:lstStyle/>
        <a:p>
          <a:endParaRPr lang="en-US"/>
        </a:p>
      </dgm:t>
    </dgm:pt>
    <dgm:pt modelId="{1C099DC7-97A1-024B-BBD3-6DFE0364A3F5}" type="pres">
      <dgm:prSet presAssocID="{4CDDF91C-6D56-7D4D-BFE8-AF2E49EEBABF}" presName="hierRoot3" presStyleCnt="0"/>
      <dgm:spPr/>
    </dgm:pt>
    <dgm:pt modelId="{DE2B69EA-FF48-974C-89E2-CE05178CC827}" type="pres">
      <dgm:prSet presAssocID="{4CDDF91C-6D56-7D4D-BFE8-AF2E49EEBABF}" presName="composite3" presStyleCnt="0"/>
      <dgm:spPr/>
    </dgm:pt>
    <dgm:pt modelId="{EA85C296-BF48-0840-B0E8-6D15D9E94A5E}" type="pres">
      <dgm:prSet presAssocID="{4CDDF91C-6D56-7D4D-BFE8-AF2E49EEBABF}" presName="image3" presStyleLbl="node3" presStyleIdx="0" presStyleCnt="2" custLinFactNeighborX="53839" custLinFactNeighborY="-3579"/>
      <dgm:spPr>
        <a:solidFill>
          <a:schemeClr val="accent2"/>
        </a:solidFill>
      </dgm:spPr>
    </dgm:pt>
    <dgm:pt modelId="{21C0589B-B276-2B4A-A1BA-2B382CBE00DE}" type="pres">
      <dgm:prSet presAssocID="{4CDDF91C-6D56-7D4D-BFE8-AF2E49EEBABF}" presName="text3" presStyleLbl="revTx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BE94BE-9BBA-C14A-ADBF-6ECAA6FB9C69}" type="pres">
      <dgm:prSet presAssocID="{4CDDF91C-6D56-7D4D-BFE8-AF2E49EEBABF}" presName="hierChild4" presStyleCnt="0"/>
      <dgm:spPr/>
    </dgm:pt>
    <dgm:pt modelId="{D81B2E70-A926-CA4E-8939-E2313D1AE1CF}" type="pres">
      <dgm:prSet presAssocID="{E0C8612E-7B17-0D4C-8483-F281455C3FF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DEDF779B-5FBB-FC4D-8372-ECA21B7127BB}" type="pres">
      <dgm:prSet presAssocID="{76983DFE-FDBA-A34C-8BBE-578E11CAB9F4}" presName="hierRoot2" presStyleCnt="0"/>
      <dgm:spPr/>
    </dgm:pt>
    <dgm:pt modelId="{40E8B040-57CA-2445-9A28-1E95BCAB5950}" type="pres">
      <dgm:prSet presAssocID="{76983DFE-FDBA-A34C-8BBE-578E11CAB9F4}" presName="composite2" presStyleCnt="0"/>
      <dgm:spPr/>
    </dgm:pt>
    <dgm:pt modelId="{9EE17575-A0C1-8E40-8B65-5A502CB58EB5}" type="pres">
      <dgm:prSet presAssocID="{76983DFE-FDBA-A34C-8BBE-578E11CAB9F4}" presName="image2" presStyleLbl="node2" presStyleIdx="1" presStyleCnt="2"/>
      <dgm:spPr>
        <a:solidFill>
          <a:srgbClr val="00B0F0"/>
        </a:solidFill>
      </dgm:spPr>
    </dgm:pt>
    <dgm:pt modelId="{A8286219-CA37-C044-97D3-008B5A326515}" type="pres">
      <dgm:prSet presAssocID="{76983DFE-FDBA-A34C-8BBE-578E11CAB9F4}" presName="text2" presStyleLbl="revTx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9C0FB3-D204-4144-865C-8B1F45927D78}" type="pres">
      <dgm:prSet presAssocID="{76983DFE-FDBA-A34C-8BBE-578E11CAB9F4}" presName="hierChild3" presStyleCnt="0"/>
      <dgm:spPr/>
    </dgm:pt>
    <dgm:pt modelId="{921D89AE-C948-684E-9B38-48270DE59AE6}" type="pres">
      <dgm:prSet presAssocID="{B0FBBA6E-25E8-2F48-A29D-CDF7646FE945}" presName="Name17" presStyleLbl="parChTrans1D3" presStyleIdx="1" presStyleCnt="2"/>
      <dgm:spPr/>
      <dgm:t>
        <a:bodyPr/>
        <a:lstStyle/>
        <a:p>
          <a:endParaRPr lang="en-US"/>
        </a:p>
      </dgm:t>
    </dgm:pt>
    <dgm:pt modelId="{84B75409-56DC-C24B-BEC6-66B92946A645}" type="pres">
      <dgm:prSet presAssocID="{232223C5-8AF4-3C4A-9F19-17D7042319DA}" presName="hierRoot3" presStyleCnt="0"/>
      <dgm:spPr/>
    </dgm:pt>
    <dgm:pt modelId="{A51B4294-2F00-E344-B35A-AF64FD11D403}" type="pres">
      <dgm:prSet presAssocID="{232223C5-8AF4-3C4A-9F19-17D7042319DA}" presName="composite3" presStyleCnt="0"/>
      <dgm:spPr/>
    </dgm:pt>
    <dgm:pt modelId="{1CA6943D-8952-244D-B974-2E81F95913F6}" type="pres">
      <dgm:prSet presAssocID="{232223C5-8AF4-3C4A-9F19-17D7042319DA}" presName="image3" presStyleLbl="node3" presStyleIdx="1" presStyleCnt="2" custLinFactNeighborX="-32035" custLinFactNeighborY="1169"/>
      <dgm:spPr>
        <a:solidFill>
          <a:schemeClr val="accent2"/>
        </a:solidFill>
      </dgm:spPr>
    </dgm:pt>
    <dgm:pt modelId="{BB1B91F1-88C6-694A-8915-7B3E91666D70}" type="pres">
      <dgm:prSet presAssocID="{232223C5-8AF4-3C4A-9F19-17D7042319DA}" presName="text3" presStyleLbl="revTx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C13EF2-8AA3-EB4B-9446-A9814411FC94}" type="pres">
      <dgm:prSet presAssocID="{232223C5-8AF4-3C4A-9F19-17D7042319DA}" presName="hierChild4" presStyleCnt="0"/>
      <dgm:spPr/>
    </dgm:pt>
  </dgm:ptLst>
  <dgm:cxnLst>
    <dgm:cxn modelId="{F5833299-283D-6D47-94E1-D6FAB5408121}" type="presOf" srcId="{3617DAA7-A6D6-6049-880E-0D85013807A1}" destId="{400F4450-EF95-014F-9A0C-C95C56577C4C}" srcOrd="0" destOrd="0" presId="urn:microsoft.com/office/officeart/2009/layout/CirclePictureHierarchy"/>
    <dgm:cxn modelId="{FE1EE10B-570C-494C-B137-DBBFD51F1D55}" type="presOf" srcId="{E0C8612E-7B17-0D4C-8483-F281455C3FFB}" destId="{D81B2E70-A926-CA4E-8939-E2313D1AE1CF}" srcOrd="0" destOrd="0" presId="urn:microsoft.com/office/officeart/2009/layout/CirclePictureHierarchy"/>
    <dgm:cxn modelId="{F40C14A4-3CD9-9644-87FF-7C201AA0402B}" type="presOf" srcId="{4CDDF91C-6D56-7D4D-BFE8-AF2E49EEBABF}" destId="{21C0589B-B276-2B4A-A1BA-2B382CBE00DE}" srcOrd="0" destOrd="0" presId="urn:microsoft.com/office/officeart/2009/layout/CirclePictureHierarchy"/>
    <dgm:cxn modelId="{0B5358F6-9EB4-6744-89E2-5B0465FC88E1}" type="presOf" srcId="{232223C5-8AF4-3C4A-9F19-17D7042319DA}" destId="{BB1B91F1-88C6-694A-8915-7B3E91666D70}" srcOrd="0" destOrd="0" presId="urn:microsoft.com/office/officeart/2009/layout/CirclePictureHierarchy"/>
    <dgm:cxn modelId="{18C9BB42-A632-0A4D-B271-E6D878F4E3D2}" type="presOf" srcId="{9D75105A-9BC9-954B-9B08-4682AA211910}" destId="{76D2856A-842C-1E44-8054-4241C52E68E4}" srcOrd="0" destOrd="0" presId="urn:microsoft.com/office/officeart/2009/layout/CirclePictureHierarchy"/>
    <dgm:cxn modelId="{CA57D954-8C75-0F4F-91CC-D5AD4958106E}" type="presOf" srcId="{17FCAEC8-1118-EF4C-BB61-A1E22DFE2B43}" destId="{CA28589D-1C60-3F47-9552-9F0C5F9F4BB9}" srcOrd="0" destOrd="0" presId="urn:microsoft.com/office/officeart/2009/layout/CirclePictureHierarchy"/>
    <dgm:cxn modelId="{DE8FF760-36F2-C74B-8C89-B01475AE271C}" srcId="{9D75105A-9BC9-954B-9B08-4682AA211910}" destId="{4CDDF91C-6D56-7D4D-BFE8-AF2E49EEBABF}" srcOrd="0" destOrd="0" parTransId="{17FCAEC8-1118-EF4C-BB61-A1E22DFE2B43}" sibTransId="{5878604D-1D4B-664E-A6FD-EB29F0FFD213}"/>
    <dgm:cxn modelId="{51037AA8-ED57-7442-B71A-8E5DF68DACE5}" type="presOf" srcId="{B0FBBA6E-25E8-2F48-A29D-CDF7646FE945}" destId="{921D89AE-C948-684E-9B38-48270DE59AE6}" srcOrd="0" destOrd="0" presId="urn:microsoft.com/office/officeart/2009/layout/CirclePictureHierarchy"/>
    <dgm:cxn modelId="{12F66B75-6A5A-0645-BB80-C6BEC0007E95}" type="presOf" srcId="{7C09E9A8-EAAD-C840-89F2-B557EE5E689F}" destId="{F1F5B5E4-0FAB-7943-BDA8-CD2FA3AF28EA}" srcOrd="0" destOrd="0" presId="urn:microsoft.com/office/officeart/2009/layout/CirclePictureHierarchy"/>
    <dgm:cxn modelId="{57379120-8057-DC48-83E8-0D99BE9AC282}" srcId="{3617DAA7-A6D6-6049-880E-0D85013807A1}" destId="{7C09E9A8-EAAD-C840-89F2-B557EE5E689F}" srcOrd="0" destOrd="0" parTransId="{3F280F0C-EBBD-7B47-925A-72D8E492FBBC}" sibTransId="{02AE9421-4709-E148-B084-0BDE28A36521}"/>
    <dgm:cxn modelId="{581CB972-A94F-7E41-8D31-FFC5982E907F}" type="presOf" srcId="{76983DFE-FDBA-A34C-8BBE-578E11CAB9F4}" destId="{A8286219-CA37-C044-97D3-008B5A326515}" srcOrd="0" destOrd="0" presId="urn:microsoft.com/office/officeart/2009/layout/CirclePictureHierarchy"/>
    <dgm:cxn modelId="{4B47CE78-AC8E-E541-A881-11B3A2C1763B}" srcId="{76983DFE-FDBA-A34C-8BBE-578E11CAB9F4}" destId="{232223C5-8AF4-3C4A-9F19-17D7042319DA}" srcOrd="0" destOrd="0" parTransId="{B0FBBA6E-25E8-2F48-A29D-CDF7646FE945}" sibTransId="{C6362A4D-0C87-1C46-B6E3-6625AD807924}"/>
    <dgm:cxn modelId="{0CA8F187-D7F6-BD42-BE65-B79B19564A52}" srcId="{7C09E9A8-EAAD-C840-89F2-B557EE5E689F}" destId="{9D75105A-9BC9-954B-9B08-4682AA211910}" srcOrd="0" destOrd="0" parTransId="{865CAFC2-E2E6-CA40-8BDA-2E31829A188D}" sibTransId="{04E30CF3-1D7B-3045-B46B-44BCE0177BA9}"/>
    <dgm:cxn modelId="{85F5902D-EAEE-7543-B9D3-F67809DA3CB4}" type="presOf" srcId="{865CAFC2-E2E6-CA40-8BDA-2E31829A188D}" destId="{32BB43E4-C50B-A345-8077-C2179E8F2DF7}" srcOrd="0" destOrd="0" presId="urn:microsoft.com/office/officeart/2009/layout/CirclePictureHierarchy"/>
    <dgm:cxn modelId="{8CA92500-A6EF-6B47-81DE-1411045F7A82}" srcId="{7C09E9A8-EAAD-C840-89F2-B557EE5E689F}" destId="{76983DFE-FDBA-A34C-8BBE-578E11CAB9F4}" srcOrd="1" destOrd="0" parTransId="{E0C8612E-7B17-0D4C-8483-F281455C3FFB}" sibTransId="{6ED65766-64F2-A94D-A035-8B2A6963DE48}"/>
    <dgm:cxn modelId="{3B747B09-BE28-2D4E-9636-25013FF2AA45}" type="presParOf" srcId="{400F4450-EF95-014F-9A0C-C95C56577C4C}" destId="{A0AB6769-B061-A940-B9D2-B4701354D241}" srcOrd="0" destOrd="0" presId="urn:microsoft.com/office/officeart/2009/layout/CirclePictureHierarchy"/>
    <dgm:cxn modelId="{967C8658-85F6-2C4D-AF8C-821A8DE5D93F}" type="presParOf" srcId="{A0AB6769-B061-A940-B9D2-B4701354D241}" destId="{81E6BBEA-2DA5-E441-9AA2-57C49B5B7F69}" srcOrd="0" destOrd="0" presId="urn:microsoft.com/office/officeart/2009/layout/CirclePictureHierarchy"/>
    <dgm:cxn modelId="{37C1C86B-E30F-744B-BE33-62DCFBB66EA1}" type="presParOf" srcId="{81E6BBEA-2DA5-E441-9AA2-57C49B5B7F69}" destId="{003CD86F-A202-0040-9A4F-3323CB853406}" srcOrd="0" destOrd="0" presId="urn:microsoft.com/office/officeart/2009/layout/CirclePictureHierarchy"/>
    <dgm:cxn modelId="{C28F11BA-6608-AC43-94BB-373FB967673A}" type="presParOf" srcId="{81E6BBEA-2DA5-E441-9AA2-57C49B5B7F69}" destId="{F1F5B5E4-0FAB-7943-BDA8-CD2FA3AF28EA}" srcOrd="1" destOrd="0" presId="urn:microsoft.com/office/officeart/2009/layout/CirclePictureHierarchy"/>
    <dgm:cxn modelId="{1E62EE33-F372-D845-921A-9512A3AF4F1A}" type="presParOf" srcId="{A0AB6769-B061-A940-B9D2-B4701354D241}" destId="{A068C536-62C8-5448-8E8C-43BFFCE00CBF}" srcOrd="1" destOrd="0" presId="urn:microsoft.com/office/officeart/2009/layout/CirclePictureHierarchy"/>
    <dgm:cxn modelId="{7EC48FD9-E635-D540-8154-D4F8B89F3B0F}" type="presParOf" srcId="{A068C536-62C8-5448-8E8C-43BFFCE00CBF}" destId="{32BB43E4-C50B-A345-8077-C2179E8F2DF7}" srcOrd="0" destOrd="0" presId="urn:microsoft.com/office/officeart/2009/layout/CirclePictureHierarchy"/>
    <dgm:cxn modelId="{1D7596F1-9A24-DC4D-BFD6-C00420AB9704}" type="presParOf" srcId="{A068C536-62C8-5448-8E8C-43BFFCE00CBF}" destId="{776FA624-AD47-4244-9D3E-38602D5B8FA5}" srcOrd="1" destOrd="0" presId="urn:microsoft.com/office/officeart/2009/layout/CirclePictureHierarchy"/>
    <dgm:cxn modelId="{DF17B0C8-3AE3-4A4A-843F-19B19139356D}" type="presParOf" srcId="{776FA624-AD47-4244-9D3E-38602D5B8FA5}" destId="{19947A1E-CAC8-0A43-ADBB-1CF93D96437E}" srcOrd="0" destOrd="0" presId="urn:microsoft.com/office/officeart/2009/layout/CirclePictureHierarchy"/>
    <dgm:cxn modelId="{ACDB657E-6916-C243-A4E5-069B7B45DF71}" type="presParOf" srcId="{19947A1E-CAC8-0A43-ADBB-1CF93D96437E}" destId="{08C97909-06EC-DA45-8F5A-685CE363F27A}" srcOrd="0" destOrd="0" presId="urn:microsoft.com/office/officeart/2009/layout/CirclePictureHierarchy"/>
    <dgm:cxn modelId="{8942060C-ED93-134C-B20F-E968E105BE9F}" type="presParOf" srcId="{19947A1E-CAC8-0A43-ADBB-1CF93D96437E}" destId="{76D2856A-842C-1E44-8054-4241C52E68E4}" srcOrd="1" destOrd="0" presId="urn:microsoft.com/office/officeart/2009/layout/CirclePictureHierarchy"/>
    <dgm:cxn modelId="{1D6783D2-6D1D-FF4D-AC4E-DCDB3E4E8519}" type="presParOf" srcId="{776FA624-AD47-4244-9D3E-38602D5B8FA5}" destId="{62985548-E265-CF4E-AE1B-43DA6EB50705}" srcOrd="1" destOrd="0" presId="urn:microsoft.com/office/officeart/2009/layout/CirclePictureHierarchy"/>
    <dgm:cxn modelId="{6988518D-0076-884B-93CE-26AE67C92992}" type="presParOf" srcId="{62985548-E265-CF4E-AE1B-43DA6EB50705}" destId="{CA28589D-1C60-3F47-9552-9F0C5F9F4BB9}" srcOrd="0" destOrd="0" presId="urn:microsoft.com/office/officeart/2009/layout/CirclePictureHierarchy"/>
    <dgm:cxn modelId="{3A9A7191-661F-9048-886D-52B6F5FA9BB5}" type="presParOf" srcId="{62985548-E265-CF4E-AE1B-43DA6EB50705}" destId="{1C099DC7-97A1-024B-BBD3-6DFE0364A3F5}" srcOrd="1" destOrd="0" presId="urn:microsoft.com/office/officeart/2009/layout/CirclePictureHierarchy"/>
    <dgm:cxn modelId="{2347CE88-73CF-9C4A-9A5F-5B2AF3D1F0D7}" type="presParOf" srcId="{1C099DC7-97A1-024B-BBD3-6DFE0364A3F5}" destId="{DE2B69EA-FF48-974C-89E2-CE05178CC827}" srcOrd="0" destOrd="0" presId="urn:microsoft.com/office/officeart/2009/layout/CirclePictureHierarchy"/>
    <dgm:cxn modelId="{AA11DC8C-00A8-CD43-8FE4-BD7315129563}" type="presParOf" srcId="{DE2B69EA-FF48-974C-89E2-CE05178CC827}" destId="{EA85C296-BF48-0840-B0E8-6D15D9E94A5E}" srcOrd="0" destOrd="0" presId="urn:microsoft.com/office/officeart/2009/layout/CirclePictureHierarchy"/>
    <dgm:cxn modelId="{6B384F62-D156-8A4B-9711-D6F649AFD62F}" type="presParOf" srcId="{DE2B69EA-FF48-974C-89E2-CE05178CC827}" destId="{21C0589B-B276-2B4A-A1BA-2B382CBE00DE}" srcOrd="1" destOrd="0" presId="urn:microsoft.com/office/officeart/2009/layout/CirclePictureHierarchy"/>
    <dgm:cxn modelId="{95CDC28B-F996-C741-8D2E-315F4F7BE92E}" type="presParOf" srcId="{1C099DC7-97A1-024B-BBD3-6DFE0364A3F5}" destId="{4BBE94BE-9BBA-C14A-ADBF-6ECAA6FB9C69}" srcOrd="1" destOrd="0" presId="urn:microsoft.com/office/officeart/2009/layout/CirclePictureHierarchy"/>
    <dgm:cxn modelId="{26BF700D-8F4B-ED4C-9E1D-3FA6819CAA88}" type="presParOf" srcId="{A068C536-62C8-5448-8E8C-43BFFCE00CBF}" destId="{D81B2E70-A926-CA4E-8939-E2313D1AE1CF}" srcOrd="2" destOrd="0" presId="urn:microsoft.com/office/officeart/2009/layout/CirclePictureHierarchy"/>
    <dgm:cxn modelId="{9E79CB42-4A0E-7042-A892-24D5B807BC71}" type="presParOf" srcId="{A068C536-62C8-5448-8E8C-43BFFCE00CBF}" destId="{DEDF779B-5FBB-FC4D-8372-ECA21B7127BB}" srcOrd="3" destOrd="0" presId="urn:microsoft.com/office/officeart/2009/layout/CirclePictureHierarchy"/>
    <dgm:cxn modelId="{18D18AA9-AF26-1545-8C3A-904521ADFBA5}" type="presParOf" srcId="{DEDF779B-5FBB-FC4D-8372-ECA21B7127BB}" destId="{40E8B040-57CA-2445-9A28-1E95BCAB5950}" srcOrd="0" destOrd="0" presId="urn:microsoft.com/office/officeart/2009/layout/CirclePictureHierarchy"/>
    <dgm:cxn modelId="{9474333B-EB0D-F44F-9CFC-0A4D4C03BAF4}" type="presParOf" srcId="{40E8B040-57CA-2445-9A28-1E95BCAB5950}" destId="{9EE17575-A0C1-8E40-8B65-5A502CB58EB5}" srcOrd="0" destOrd="0" presId="urn:microsoft.com/office/officeart/2009/layout/CirclePictureHierarchy"/>
    <dgm:cxn modelId="{F3A5BD80-728E-8347-85E8-FED17837EFAC}" type="presParOf" srcId="{40E8B040-57CA-2445-9A28-1E95BCAB5950}" destId="{A8286219-CA37-C044-97D3-008B5A326515}" srcOrd="1" destOrd="0" presId="urn:microsoft.com/office/officeart/2009/layout/CirclePictureHierarchy"/>
    <dgm:cxn modelId="{7B4D1D47-786F-8246-AE96-F4095BFE9149}" type="presParOf" srcId="{DEDF779B-5FBB-FC4D-8372-ECA21B7127BB}" destId="{169C0FB3-D204-4144-865C-8B1F45927D78}" srcOrd="1" destOrd="0" presId="urn:microsoft.com/office/officeart/2009/layout/CirclePictureHierarchy"/>
    <dgm:cxn modelId="{F847AA07-7A11-6E43-9872-321C22A376A3}" type="presParOf" srcId="{169C0FB3-D204-4144-865C-8B1F45927D78}" destId="{921D89AE-C948-684E-9B38-48270DE59AE6}" srcOrd="0" destOrd="0" presId="urn:microsoft.com/office/officeart/2009/layout/CirclePictureHierarchy"/>
    <dgm:cxn modelId="{AC45CD16-56B5-8348-8467-A5036038EB58}" type="presParOf" srcId="{169C0FB3-D204-4144-865C-8B1F45927D78}" destId="{84B75409-56DC-C24B-BEC6-66B92946A645}" srcOrd="1" destOrd="0" presId="urn:microsoft.com/office/officeart/2009/layout/CirclePictureHierarchy"/>
    <dgm:cxn modelId="{63FE27C7-5F45-5943-8FB0-88BBB4B5A353}" type="presParOf" srcId="{84B75409-56DC-C24B-BEC6-66B92946A645}" destId="{A51B4294-2F00-E344-B35A-AF64FD11D403}" srcOrd="0" destOrd="0" presId="urn:microsoft.com/office/officeart/2009/layout/CirclePictureHierarchy"/>
    <dgm:cxn modelId="{DA3C47FB-0D1C-DC45-AC21-A58BF585EEE3}" type="presParOf" srcId="{A51B4294-2F00-E344-B35A-AF64FD11D403}" destId="{1CA6943D-8952-244D-B974-2E81F95913F6}" srcOrd="0" destOrd="0" presId="urn:microsoft.com/office/officeart/2009/layout/CirclePictureHierarchy"/>
    <dgm:cxn modelId="{FC6F3EDB-48A6-A44D-9C3D-0D16A9A3204B}" type="presParOf" srcId="{A51B4294-2F00-E344-B35A-AF64FD11D403}" destId="{BB1B91F1-88C6-694A-8915-7B3E91666D70}" srcOrd="1" destOrd="0" presId="urn:microsoft.com/office/officeart/2009/layout/CirclePictureHierarchy"/>
    <dgm:cxn modelId="{C3D40030-2C63-2549-9504-A4FA04B9F69E}" type="presParOf" srcId="{84B75409-56DC-C24B-BEC6-66B92946A645}" destId="{39C13EF2-8AA3-EB4B-9446-A9814411FC9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17DAA7-A6D6-6049-880E-0D85013807A1}" type="doc">
      <dgm:prSet loTypeId="urn:microsoft.com/office/officeart/2009/layout/CirclePictureHierarchy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09E9A8-EAAD-C840-89F2-B557EE5E689F}">
      <dgm:prSet phldrT="[Text]" custT="1"/>
      <dgm:spPr/>
      <dgm:t>
        <a:bodyPr/>
        <a:lstStyle/>
        <a:p>
          <a:r>
            <a:rPr lang="en-US" sz="1600" b="1" dirty="0" smtClean="0"/>
            <a:t>SOC &lt;= 0.04</a:t>
          </a:r>
          <a:endParaRPr lang="en-US" sz="1600" b="1" dirty="0"/>
        </a:p>
      </dgm:t>
    </dgm:pt>
    <dgm:pt modelId="{3F280F0C-EBBD-7B47-925A-72D8E492FBBC}" type="parTrans" cxnId="{57379120-8057-DC48-83E8-0D99BE9AC282}">
      <dgm:prSet/>
      <dgm:spPr/>
      <dgm:t>
        <a:bodyPr/>
        <a:lstStyle/>
        <a:p>
          <a:endParaRPr lang="en-US"/>
        </a:p>
      </dgm:t>
    </dgm:pt>
    <dgm:pt modelId="{02AE9421-4709-E148-B084-0BDE28A36521}" type="sibTrans" cxnId="{57379120-8057-DC48-83E8-0D99BE9AC282}">
      <dgm:prSet/>
      <dgm:spPr/>
      <dgm:t>
        <a:bodyPr/>
        <a:lstStyle/>
        <a:p>
          <a:endParaRPr lang="en-US"/>
        </a:p>
      </dgm:t>
    </dgm:pt>
    <dgm:pt modelId="{9D75105A-9BC9-954B-9B08-4682AA211910}">
      <dgm:prSet phldrT="[Text]" custT="1"/>
      <dgm:spPr/>
      <dgm:t>
        <a:bodyPr/>
        <a:lstStyle/>
        <a:p>
          <a:r>
            <a:rPr lang="en-US" sz="1400" dirty="0" smtClean="0"/>
            <a:t>DCC &lt;= 1</a:t>
          </a:r>
          <a:endParaRPr lang="en-US" sz="1400" dirty="0"/>
        </a:p>
      </dgm:t>
    </dgm:pt>
    <dgm:pt modelId="{865CAFC2-E2E6-CA40-8BDA-2E31829A188D}" type="parTrans" cxnId="{0CA8F187-D7F6-BD42-BE65-B79B19564A52}">
      <dgm:prSet/>
      <dgm:spPr/>
      <dgm:t>
        <a:bodyPr/>
        <a:lstStyle/>
        <a:p>
          <a:endParaRPr lang="en-US" sz="1300"/>
        </a:p>
      </dgm:t>
    </dgm:pt>
    <dgm:pt modelId="{04E30CF3-1D7B-3045-B46B-44BCE0177BA9}" type="sibTrans" cxnId="{0CA8F187-D7F6-BD42-BE65-B79B19564A52}">
      <dgm:prSet/>
      <dgm:spPr/>
      <dgm:t>
        <a:bodyPr/>
        <a:lstStyle/>
        <a:p>
          <a:endParaRPr lang="en-US"/>
        </a:p>
      </dgm:t>
    </dgm:pt>
    <dgm:pt modelId="{4CDDF91C-6D56-7D4D-BFE8-AF2E49EEBABF}">
      <dgm:prSet phldrT="[Text]" custT="1"/>
      <dgm:spPr/>
      <dgm:t>
        <a:bodyPr/>
        <a:lstStyle/>
        <a:p>
          <a:r>
            <a:rPr lang="en-US" sz="1400" dirty="0" smtClean="0"/>
            <a:t>Response :0</a:t>
          </a:r>
        </a:p>
        <a:p>
          <a:r>
            <a:rPr lang="en-US" sz="1400" dirty="0" smtClean="0">
              <a:solidFill>
                <a:srgbClr val="FF0000"/>
              </a:solidFill>
            </a:rPr>
            <a:t>Score : 0.67</a:t>
          </a:r>
          <a:endParaRPr lang="en-US" sz="1400" dirty="0"/>
        </a:p>
      </dgm:t>
    </dgm:pt>
    <dgm:pt modelId="{17FCAEC8-1118-EF4C-BB61-A1E22DFE2B43}" type="parTrans" cxnId="{DE8FF760-36F2-C74B-8C89-B01475AE271C}">
      <dgm:prSet/>
      <dgm:spPr/>
      <dgm:t>
        <a:bodyPr/>
        <a:lstStyle/>
        <a:p>
          <a:endParaRPr lang="en-US" sz="1300"/>
        </a:p>
      </dgm:t>
    </dgm:pt>
    <dgm:pt modelId="{5878604D-1D4B-664E-A6FD-EB29F0FFD213}" type="sibTrans" cxnId="{DE8FF760-36F2-C74B-8C89-B01475AE271C}">
      <dgm:prSet/>
      <dgm:spPr/>
      <dgm:t>
        <a:bodyPr/>
        <a:lstStyle/>
        <a:p>
          <a:endParaRPr lang="en-US"/>
        </a:p>
      </dgm:t>
    </dgm:pt>
    <dgm:pt modelId="{76983DFE-FDBA-A34C-8BBE-578E11CAB9F4}">
      <dgm:prSet phldrT="[Text]" custT="1"/>
      <dgm:spPr/>
      <dgm:t>
        <a:bodyPr/>
        <a:lstStyle/>
        <a:p>
          <a:r>
            <a:rPr lang="en-US" sz="1600" dirty="0" smtClean="0"/>
            <a:t>EC &lt;= 1</a:t>
          </a:r>
          <a:endParaRPr lang="en-US" sz="1600" dirty="0"/>
        </a:p>
      </dgm:t>
    </dgm:pt>
    <dgm:pt modelId="{E0C8612E-7B17-0D4C-8483-F281455C3FFB}" type="parTrans" cxnId="{8CA92500-A6EF-6B47-81DE-1411045F7A82}">
      <dgm:prSet/>
      <dgm:spPr/>
      <dgm:t>
        <a:bodyPr/>
        <a:lstStyle/>
        <a:p>
          <a:endParaRPr lang="en-US" sz="1300"/>
        </a:p>
      </dgm:t>
    </dgm:pt>
    <dgm:pt modelId="{6ED65766-64F2-A94D-A035-8B2A6963DE48}" type="sibTrans" cxnId="{8CA92500-A6EF-6B47-81DE-1411045F7A82}">
      <dgm:prSet/>
      <dgm:spPr/>
      <dgm:t>
        <a:bodyPr/>
        <a:lstStyle/>
        <a:p>
          <a:endParaRPr lang="en-US"/>
        </a:p>
      </dgm:t>
    </dgm:pt>
    <dgm:pt modelId="{114C30FA-611E-DC42-9207-0EC3A6AB06FF}">
      <dgm:prSet custT="1"/>
      <dgm:spPr/>
      <dgm:t>
        <a:bodyPr/>
        <a:lstStyle/>
        <a:p>
          <a:r>
            <a:rPr lang="en-US" sz="1600" dirty="0" smtClean="0"/>
            <a:t>Take_rate &lt;= 0.03</a:t>
          </a:r>
          <a:endParaRPr lang="en-US" sz="1600" dirty="0"/>
        </a:p>
      </dgm:t>
    </dgm:pt>
    <dgm:pt modelId="{B05DA516-F725-D248-A1AC-0E98B6D23A03}" type="parTrans" cxnId="{1986BAF9-691B-A443-A7DF-CB55AA05649C}">
      <dgm:prSet/>
      <dgm:spPr/>
      <dgm:t>
        <a:bodyPr/>
        <a:lstStyle/>
        <a:p>
          <a:endParaRPr lang="en-US"/>
        </a:p>
      </dgm:t>
    </dgm:pt>
    <dgm:pt modelId="{17D38C98-1BAF-0A45-8ADF-CBC0A303EA2E}" type="sibTrans" cxnId="{1986BAF9-691B-A443-A7DF-CB55AA05649C}">
      <dgm:prSet/>
      <dgm:spPr/>
      <dgm:t>
        <a:bodyPr/>
        <a:lstStyle/>
        <a:p>
          <a:endParaRPr lang="en-US"/>
        </a:p>
      </dgm:t>
    </dgm:pt>
    <dgm:pt modelId="{ADE19DB8-D83A-C44C-B9C5-1875548F872D}">
      <dgm:prSet custT="1"/>
      <dgm:spPr/>
      <dgm:t>
        <a:bodyPr/>
        <a:lstStyle/>
        <a:p>
          <a:r>
            <a:rPr lang="en-US" sz="1400" dirty="0" smtClean="0"/>
            <a:t>Response :1</a:t>
          </a:r>
        </a:p>
        <a:p>
          <a:r>
            <a:rPr lang="en-US" sz="1400" dirty="0" smtClean="0">
              <a:solidFill>
                <a:srgbClr val="FF0000"/>
              </a:solidFill>
            </a:rPr>
            <a:t>Score : 0.56</a:t>
          </a:r>
          <a:endParaRPr lang="en-US" sz="1400" dirty="0"/>
        </a:p>
      </dgm:t>
    </dgm:pt>
    <dgm:pt modelId="{A9A7CCF4-9D1B-F140-87A8-D10DDBBE9B98}" type="parTrans" cxnId="{F047A642-63A0-EB41-9619-DF7DC6D88877}">
      <dgm:prSet/>
      <dgm:spPr/>
      <dgm:t>
        <a:bodyPr/>
        <a:lstStyle/>
        <a:p>
          <a:endParaRPr lang="en-US"/>
        </a:p>
      </dgm:t>
    </dgm:pt>
    <dgm:pt modelId="{203DC94F-96B3-C44E-9B61-86C536CE40AC}" type="sibTrans" cxnId="{F047A642-63A0-EB41-9619-DF7DC6D88877}">
      <dgm:prSet/>
      <dgm:spPr/>
      <dgm:t>
        <a:bodyPr/>
        <a:lstStyle/>
        <a:p>
          <a:endParaRPr lang="en-US"/>
        </a:p>
      </dgm:t>
    </dgm:pt>
    <dgm:pt modelId="{400F4450-EF95-014F-9A0C-C95C56577C4C}" type="pres">
      <dgm:prSet presAssocID="{3617DAA7-A6D6-6049-880E-0D85013807A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AB6769-B061-A940-B9D2-B4701354D241}" type="pres">
      <dgm:prSet presAssocID="{7C09E9A8-EAAD-C840-89F2-B557EE5E689F}" presName="hierRoot1" presStyleCnt="0"/>
      <dgm:spPr/>
    </dgm:pt>
    <dgm:pt modelId="{81E6BBEA-2DA5-E441-9AA2-57C49B5B7F69}" type="pres">
      <dgm:prSet presAssocID="{7C09E9A8-EAAD-C840-89F2-B557EE5E689F}" presName="composite" presStyleCnt="0"/>
      <dgm:spPr/>
    </dgm:pt>
    <dgm:pt modelId="{003CD86F-A202-0040-9A4F-3323CB853406}" type="pres">
      <dgm:prSet presAssocID="{7C09E9A8-EAAD-C840-89F2-B557EE5E689F}" presName="image" presStyleLbl="node0" presStyleIdx="0" presStyleCnt="1"/>
      <dgm:spPr>
        <a:solidFill>
          <a:srgbClr val="00B0F0"/>
        </a:solidFill>
        <a:ln>
          <a:noFill/>
        </a:ln>
      </dgm:spPr>
    </dgm:pt>
    <dgm:pt modelId="{F1F5B5E4-0FAB-7943-BDA8-CD2FA3AF28EA}" type="pres">
      <dgm:prSet presAssocID="{7C09E9A8-EAAD-C840-89F2-B557EE5E689F}" presName="text" presStyleLbl="revTx" presStyleIdx="0" presStyleCnt="6" custScaleX="140877" custLinFactNeighborX="16870" custLinFactNeighborY="-51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68C536-62C8-5448-8E8C-43BFFCE00CBF}" type="pres">
      <dgm:prSet presAssocID="{7C09E9A8-EAAD-C840-89F2-B557EE5E689F}" presName="hierChild2" presStyleCnt="0"/>
      <dgm:spPr/>
    </dgm:pt>
    <dgm:pt modelId="{32BB43E4-C50B-A345-8077-C2179E8F2DF7}" type="pres">
      <dgm:prSet presAssocID="{865CAFC2-E2E6-CA40-8BDA-2E31829A188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776FA624-AD47-4244-9D3E-38602D5B8FA5}" type="pres">
      <dgm:prSet presAssocID="{9D75105A-9BC9-954B-9B08-4682AA211910}" presName="hierRoot2" presStyleCnt="0"/>
      <dgm:spPr/>
    </dgm:pt>
    <dgm:pt modelId="{19947A1E-CAC8-0A43-ADBB-1CF93D96437E}" type="pres">
      <dgm:prSet presAssocID="{9D75105A-9BC9-954B-9B08-4682AA211910}" presName="composite2" presStyleCnt="0"/>
      <dgm:spPr/>
    </dgm:pt>
    <dgm:pt modelId="{08C97909-06EC-DA45-8F5A-685CE363F27A}" type="pres">
      <dgm:prSet presAssocID="{9D75105A-9BC9-954B-9B08-4682AA211910}" presName="image2" presStyleLbl="node2" presStyleIdx="0" presStyleCnt="2"/>
      <dgm:spPr>
        <a:solidFill>
          <a:srgbClr val="00B0F0"/>
        </a:solidFill>
      </dgm:spPr>
    </dgm:pt>
    <dgm:pt modelId="{76D2856A-842C-1E44-8054-4241C52E68E4}" type="pres">
      <dgm:prSet presAssocID="{9D75105A-9BC9-954B-9B08-4682AA211910}" presName="text2" presStyleLbl="revTx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985548-E265-CF4E-AE1B-43DA6EB50705}" type="pres">
      <dgm:prSet presAssocID="{9D75105A-9BC9-954B-9B08-4682AA211910}" presName="hierChild3" presStyleCnt="0"/>
      <dgm:spPr/>
    </dgm:pt>
    <dgm:pt modelId="{CA28589D-1C60-3F47-9552-9F0C5F9F4BB9}" type="pres">
      <dgm:prSet presAssocID="{17FCAEC8-1118-EF4C-BB61-A1E22DFE2B43}" presName="Name17" presStyleLbl="parChTrans1D3" presStyleIdx="0" presStyleCnt="2"/>
      <dgm:spPr/>
      <dgm:t>
        <a:bodyPr/>
        <a:lstStyle/>
        <a:p>
          <a:endParaRPr lang="en-US"/>
        </a:p>
      </dgm:t>
    </dgm:pt>
    <dgm:pt modelId="{1C099DC7-97A1-024B-BBD3-6DFE0364A3F5}" type="pres">
      <dgm:prSet presAssocID="{4CDDF91C-6D56-7D4D-BFE8-AF2E49EEBABF}" presName="hierRoot3" presStyleCnt="0"/>
      <dgm:spPr/>
    </dgm:pt>
    <dgm:pt modelId="{DE2B69EA-FF48-974C-89E2-CE05178CC827}" type="pres">
      <dgm:prSet presAssocID="{4CDDF91C-6D56-7D4D-BFE8-AF2E49EEBABF}" presName="composite3" presStyleCnt="0"/>
      <dgm:spPr/>
    </dgm:pt>
    <dgm:pt modelId="{EA85C296-BF48-0840-B0E8-6D15D9E94A5E}" type="pres">
      <dgm:prSet presAssocID="{4CDDF91C-6D56-7D4D-BFE8-AF2E49EEBABF}" presName="image3" presStyleLbl="node3" presStyleIdx="0" presStyleCnt="2" custLinFactNeighborX="-64386" custLinFactNeighborY="2961"/>
      <dgm:spPr>
        <a:solidFill>
          <a:schemeClr val="accent2"/>
        </a:solidFill>
      </dgm:spPr>
    </dgm:pt>
    <dgm:pt modelId="{21C0589B-B276-2B4A-A1BA-2B382CBE00DE}" type="pres">
      <dgm:prSet presAssocID="{4CDDF91C-6D56-7D4D-BFE8-AF2E49EEBABF}" presName="text3" presStyleLbl="revTx" presStyleIdx="2" presStyleCnt="6" custScaleX="133158" custLinFactNeighborX="-84446" custLinFactNeighborY="939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BE94BE-9BBA-C14A-ADBF-6ECAA6FB9C69}" type="pres">
      <dgm:prSet presAssocID="{4CDDF91C-6D56-7D4D-BFE8-AF2E49EEBABF}" presName="hierChild4" presStyleCnt="0"/>
      <dgm:spPr/>
    </dgm:pt>
    <dgm:pt modelId="{D81B2E70-A926-CA4E-8939-E2313D1AE1CF}" type="pres">
      <dgm:prSet presAssocID="{E0C8612E-7B17-0D4C-8483-F281455C3FF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DEDF779B-5FBB-FC4D-8372-ECA21B7127BB}" type="pres">
      <dgm:prSet presAssocID="{76983DFE-FDBA-A34C-8BBE-578E11CAB9F4}" presName="hierRoot2" presStyleCnt="0"/>
      <dgm:spPr/>
    </dgm:pt>
    <dgm:pt modelId="{40E8B040-57CA-2445-9A28-1E95BCAB5950}" type="pres">
      <dgm:prSet presAssocID="{76983DFE-FDBA-A34C-8BBE-578E11CAB9F4}" presName="composite2" presStyleCnt="0"/>
      <dgm:spPr/>
    </dgm:pt>
    <dgm:pt modelId="{9EE17575-A0C1-8E40-8B65-5A502CB58EB5}" type="pres">
      <dgm:prSet presAssocID="{76983DFE-FDBA-A34C-8BBE-578E11CAB9F4}" presName="image2" presStyleLbl="node2" presStyleIdx="1" presStyleCnt="2"/>
      <dgm:spPr>
        <a:solidFill>
          <a:srgbClr val="00B0F0"/>
        </a:solidFill>
      </dgm:spPr>
    </dgm:pt>
    <dgm:pt modelId="{A8286219-CA37-C044-97D3-008B5A326515}" type="pres">
      <dgm:prSet presAssocID="{76983DFE-FDBA-A34C-8BBE-578E11CAB9F4}" presName="text2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9C0FB3-D204-4144-865C-8B1F45927D78}" type="pres">
      <dgm:prSet presAssocID="{76983DFE-FDBA-A34C-8BBE-578E11CAB9F4}" presName="hierChild3" presStyleCnt="0"/>
      <dgm:spPr/>
    </dgm:pt>
    <dgm:pt modelId="{7C0AF935-3662-F043-A5BA-6C192CC557F8}" type="pres">
      <dgm:prSet presAssocID="{B05DA516-F725-D248-A1AC-0E98B6D23A03}" presName="Name17" presStyleLbl="parChTrans1D3" presStyleIdx="1" presStyleCnt="2"/>
      <dgm:spPr/>
      <dgm:t>
        <a:bodyPr/>
        <a:lstStyle/>
        <a:p>
          <a:endParaRPr lang="en-US"/>
        </a:p>
      </dgm:t>
    </dgm:pt>
    <dgm:pt modelId="{0B694C29-4823-1A40-9386-6686A9D5DFC9}" type="pres">
      <dgm:prSet presAssocID="{114C30FA-611E-DC42-9207-0EC3A6AB06FF}" presName="hierRoot3" presStyleCnt="0"/>
      <dgm:spPr/>
    </dgm:pt>
    <dgm:pt modelId="{49BAC503-ED96-B849-99FC-2E1633EC3DC3}" type="pres">
      <dgm:prSet presAssocID="{114C30FA-611E-DC42-9207-0EC3A6AB06FF}" presName="composite3" presStyleCnt="0"/>
      <dgm:spPr/>
    </dgm:pt>
    <dgm:pt modelId="{CD266752-11C5-B448-950C-26B58E1A6871}" type="pres">
      <dgm:prSet presAssocID="{114C30FA-611E-DC42-9207-0EC3A6AB06FF}" presName="image3" presStyleLbl="node3" presStyleIdx="1" presStyleCnt="2" custLinFactNeighborX="-46868" custLinFactNeighborY="5019"/>
      <dgm:spPr>
        <a:solidFill>
          <a:srgbClr val="00B0F0"/>
        </a:solidFill>
      </dgm:spPr>
    </dgm:pt>
    <dgm:pt modelId="{E1D66CB9-938F-7F43-9DAE-D28DE66B7FFE}" type="pres">
      <dgm:prSet presAssocID="{114C30FA-611E-DC42-9207-0EC3A6AB06FF}" presName="text3" presStyleLbl="revTx" presStyleIdx="4" presStyleCnt="6" custScaleX="171864" custLinFactNeighborX="4171" custLinFactNeighborY="50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D39DF3-4F6F-4842-9313-F40BA50256E7}" type="pres">
      <dgm:prSet presAssocID="{114C30FA-611E-DC42-9207-0EC3A6AB06FF}" presName="hierChild4" presStyleCnt="0"/>
      <dgm:spPr/>
    </dgm:pt>
    <dgm:pt modelId="{07A57DDF-A983-984D-914F-834918D0FA02}" type="pres">
      <dgm:prSet presAssocID="{A9A7CCF4-9D1B-F140-87A8-D10DDBBE9B98}" presName="Name23" presStyleLbl="parChTrans1D4" presStyleIdx="0" presStyleCnt="1"/>
      <dgm:spPr/>
      <dgm:t>
        <a:bodyPr/>
        <a:lstStyle/>
        <a:p>
          <a:endParaRPr lang="en-US"/>
        </a:p>
      </dgm:t>
    </dgm:pt>
    <dgm:pt modelId="{C7254487-ADCB-B74F-98B0-18D735C195CE}" type="pres">
      <dgm:prSet presAssocID="{ADE19DB8-D83A-C44C-B9C5-1875548F872D}" presName="hierRoot4" presStyleCnt="0"/>
      <dgm:spPr/>
    </dgm:pt>
    <dgm:pt modelId="{03E98B57-202C-6444-BF76-D65091EF00F6}" type="pres">
      <dgm:prSet presAssocID="{ADE19DB8-D83A-C44C-B9C5-1875548F872D}" presName="composite4" presStyleCnt="0"/>
      <dgm:spPr/>
    </dgm:pt>
    <dgm:pt modelId="{41B7D418-BD5C-6B43-9E1F-921FB3471538}" type="pres">
      <dgm:prSet presAssocID="{ADE19DB8-D83A-C44C-B9C5-1875548F872D}" presName="image4" presStyleLbl="node4" presStyleIdx="0" presStyleCnt="1" custLinFactNeighborX="-44780" custLinFactNeighborY="-1104"/>
      <dgm:spPr>
        <a:solidFill>
          <a:schemeClr val="accent2"/>
        </a:solidFill>
      </dgm:spPr>
    </dgm:pt>
    <dgm:pt modelId="{D06E76E0-72FB-1844-91BC-F9787DF0E00E}" type="pres">
      <dgm:prSet presAssocID="{ADE19DB8-D83A-C44C-B9C5-1875548F872D}" presName="text4" presStyleLbl="revTx" presStyleIdx="5" presStyleCnt="6" custScaleX="118206" custScaleY="83883" custLinFactNeighborX="-17593" custLinFactNeighborY="104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61A701-2158-5B41-81B8-4D50881B2C19}" type="pres">
      <dgm:prSet presAssocID="{ADE19DB8-D83A-C44C-B9C5-1875548F872D}" presName="hierChild5" presStyleCnt="0"/>
      <dgm:spPr/>
    </dgm:pt>
  </dgm:ptLst>
  <dgm:cxnLst>
    <dgm:cxn modelId="{6AA8D6CC-929C-D945-9BF5-48366E88888F}" type="presOf" srcId="{4CDDF91C-6D56-7D4D-BFE8-AF2E49EEBABF}" destId="{21C0589B-B276-2B4A-A1BA-2B382CBE00DE}" srcOrd="0" destOrd="0" presId="urn:microsoft.com/office/officeart/2009/layout/CirclePictureHierarchy"/>
    <dgm:cxn modelId="{E285FCEC-81A0-8143-8D9A-3EE3B64962EC}" type="presOf" srcId="{9D75105A-9BC9-954B-9B08-4682AA211910}" destId="{76D2856A-842C-1E44-8054-4241C52E68E4}" srcOrd="0" destOrd="0" presId="urn:microsoft.com/office/officeart/2009/layout/CirclePictureHierarchy"/>
    <dgm:cxn modelId="{1986BAF9-691B-A443-A7DF-CB55AA05649C}" srcId="{76983DFE-FDBA-A34C-8BBE-578E11CAB9F4}" destId="{114C30FA-611E-DC42-9207-0EC3A6AB06FF}" srcOrd="0" destOrd="0" parTransId="{B05DA516-F725-D248-A1AC-0E98B6D23A03}" sibTransId="{17D38C98-1BAF-0A45-8ADF-CBC0A303EA2E}"/>
    <dgm:cxn modelId="{A26E5654-CC61-BB4C-B873-E11425BAB272}" type="presOf" srcId="{A9A7CCF4-9D1B-F140-87A8-D10DDBBE9B98}" destId="{07A57DDF-A983-984D-914F-834918D0FA02}" srcOrd="0" destOrd="0" presId="urn:microsoft.com/office/officeart/2009/layout/CirclePictureHierarchy"/>
    <dgm:cxn modelId="{DE8FF760-36F2-C74B-8C89-B01475AE271C}" srcId="{9D75105A-9BC9-954B-9B08-4682AA211910}" destId="{4CDDF91C-6D56-7D4D-BFE8-AF2E49EEBABF}" srcOrd="0" destOrd="0" parTransId="{17FCAEC8-1118-EF4C-BB61-A1E22DFE2B43}" sibTransId="{5878604D-1D4B-664E-A6FD-EB29F0FFD213}"/>
    <dgm:cxn modelId="{228DCA5B-42A1-D64F-AD3B-3B2366976AFC}" type="presOf" srcId="{B05DA516-F725-D248-A1AC-0E98B6D23A03}" destId="{7C0AF935-3662-F043-A5BA-6C192CC557F8}" srcOrd="0" destOrd="0" presId="urn:microsoft.com/office/officeart/2009/layout/CirclePictureHierarchy"/>
    <dgm:cxn modelId="{02A28B7A-5DC1-3B4C-86FB-FCB86AF33C52}" type="presOf" srcId="{ADE19DB8-D83A-C44C-B9C5-1875548F872D}" destId="{D06E76E0-72FB-1844-91BC-F9787DF0E00E}" srcOrd="0" destOrd="0" presId="urn:microsoft.com/office/officeart/2009/layout/CirclePictureHierarchy"/>
    <dgm:cxn modelId="{D3533FAD-777E-B344-AB62-9540A64D21A4}" type="presOf" srcId="{865CAFC2-E2E6-CA40-8BDA-2E31829A188D}" destId="{32BB43E4-C50B-A345-8077-C2179E8F2DF7}" srcOrd="0" destOrd="0" presId="urn:microsoft.com/office/officeart/2009/layout/CirclePictureHierarchy"/>
    <dgm:cxn modelId="{F047A642-63A0-EB41-9619-DF7DC6D88877}" srcId="{114C30FA-611E-DC42-9207-0EC3A6AB06FF}" destId="{ADE19DB8-D83A-C44C-B9C5-1875548F872D}" srcOrd="0" destOrd="0" parTransId="{A9A7CCF4-9D1B-F140-87A8-D10DDBBE9B98}" sibTransId="{203DC94F-96B3-C44E-9B61-86C536CE40AC}"/>
    <dgm:cxn modelId="{0FEEA0A5-C085-2340-8F5D-F43932A89E6E}" type="presOf" srcId="{114C30FA-611E-DC42-9207-0EC3A6AB06FF}" destId="{E1D66CB9-938F-7F43-9DAE-D28DE66B7FFE}" srcOrd="0" destOrd="0" presId="urn:microsoft.com/office/officeart/2009/layout/CirclePictureHierarchy"/>
    <dgm:cxn modelId="{529E9387-55EB-4746-9870-4710AD091EAF}" type="presOf" srcId="{3617DAA7-A6D6-6049-880E-0D85013807A1}" destId="{400F4450-EF95-014F-9A0C-C95C56577C4C}" srcOrd="0" destOrd="0" presId="urn:microsoft.com/office/officeart/2009/layout/CirclePictureHierarchy"/>
    <dgm:cxn modelId="{57379120-8057-DC48-83E8-0D99BE9AC282}" srcId="{3617DAA7-A6D6-6049-880E-0D85013807A1}" destId="{7C09E9A8-EAAD-C840-89F2-B557EE5E689F}" srcOrd="0" destOrd="0" parTransId="{3F280F0C-EBBD-7B47-925A-72D8E492FBBC}" sibTransId="{02AE9421-4709-E148-B084-0BDE28A36521}"/>
    <dgm:cxn modelId="{0CA8F187-D7F6-BD42-BE65-B79B19564A52}" srcId="{7C09E9A8-EAAD-C840-89F2-B557EE5E689F}" destId="{9D75105A-9BC9-954B-9B08-4682AA211910}" srcOrd="0" destOrd="0" parTransId="{865CAFC2-E2E6-CA40-8BDA-2E31829A188D}" sibTransId="{04E30CF3-1D7B-3045-B46B-44BCE0177BA9}"/>
    <dgm:cxn modelId="{E452EF5F-C4D7-0C42-85AF-96CF01291A30}" type="presOf" srcId="{7C09E9A8-EAAD-C840-89F2-B557EE5E689F}" destId="{F1F5B5E4-0FAB-7943-BDA8-CD2FA3AF28EA}" srcOrd="0" destOrd="0" presId="urn:microsoft.com/office/officeart/2009/layout/CirclePictureHierarchy"/>
    <dgm:cxn modelId="{4E3E7410-F0F3-B24A-8DC9-63FD47865B6C}" type="presOf" srcId="{17FCAEC8-1118-EF4C-BB61-A1E22DFE2B43}" destId="{CA28589D-1C60-3F47-9552-9F0C5F9F4BB9}" srcOrd="0" destOrd="0" presId="urn:microsoft.com/office/officeart/2009/layout/CirclePictureHierarchy"/>
    <dgm:cxn modelId="{0C9FA1C7-BF5E-3143-9331-107826D75D57}" type="presOf" srcId="{E0C8612E-7B17-0D4C-8483-F281455C3FFB}" destId="{D81B2E70-A926-CA4E-8939-E2313D1AE1CF}" srcOrd="0" destOrd="0" presId="urn:microsoft.com/office/officeart/2009/layout/CirclePictureHierarchy"/>
    <dgm:cxn modelId="{13DC10A6-5A53-7E42-923B-E044DE38EB6F}" type="presOf" srcId="{76983DFE-FDBA-A34C-8BBE-578E11CAB9F4}" destId="{A8286219-CA37-C044-97D3-008B5A326515}" srcOrd="0" destOrd="0" presId="urn:microsoft.com/office/officeart/2009/layout/CirclePictureHierarchy"/>
    <dgm:cxn modelId="{8CA92500-A6EF-6B47-81DE-1411045F7A82}" srcId="{7C09E9A8-EAAD-C840-89F2-B557EE5E689F}" destId="{76983DFE-FDBA-A34C-8BBE-578E11CAB9F4}" srcOrd="1" destOrd="0" parTransId="{E0C8612E-7B17-0D4C-8483-F281455C3FFB}" sibTransId="{6ED65766-64F2-A94D-A035-8B2A6963DE48}"/>
    <dgm:cxn modelId="{B5B347BE-A2BF-D145-9C36-2E54CCD0B3C5}" type="presParOf" srcId="{400F4450-EF95-014F-9A0C-C95C56577C4C}" destId="{A0AB6769-B061-A940-B9D2-B4701354D241}" srcOrd="0" destOrd="0" presId="urn:microsoft.com/office/officeart/2009/layout/CirclePictureHierarchy"/>
    <dgm:cxn modelId="{7CDFB123-C3EC-5A4C-A802-71430F962E95}" type="presParOf" srcId="{A0AB6769-B061-A940-B9D2-B4701354D241}" destId="{81E6BBEA-2DA5-E441-9AA2-57C49B5B7F69}" srcOrd="0" destOrd="0" presId="urn:microsoft.com/office/officeart/2009/layout/CirclePictureHierarchy"/>
    <dgm:cxn modelId="{D1E62305-E5F3-AB43-B7FD-A965A70FF2F4}" type="presParOf" srcId="{81E6BBEA-2DA5-E441-9AA2-57C49B5B7F69}" destId="{003CD86F-A202-0040-9A4F-3323CB853406}" srcOrd="0" destOrd="0" presId="urn:microsoft.com/office/officeart/2009/layout/CirclePictureHierarchy"/>
    <dgm:cxn modelId="{1238F5E9-A5B7-D141-8D9D-4FE815B90998}" type="presParOf" srcId="{81E6BBEA-2DA5-E441-9AA2-57C49B5B7F69}" destId="{F1F5B5E4-0FAB-7943-BDA8-CD2FA3AF28EA}" srcOrd="1" destOrd="0" presId="urn:microsoft.com/office/officeart/2009/layout/CirclePictureHierarchy"/>
    <dgm:cxn modelId="{B94F5B07-AE8F-F444-83CE-4AFB12031404}" type="presParOf" srcId="{A0AB6769-B061-A940-B9D2-B4701354D241}" destId="{A068C536-62C8-5448-8E8C-43BFFCE00CBF}" srcOrd="1" destOrd="0" presId="urn:microsoft.com/office/officeart/2009/layout/CirclePictureHierarchy"/>
    <dgm:cxn modelId="{9B3CA94E-9BE6-EA4C-8486-9FEA89790AC6}" type="presParOf" srcId="{A068C536-62C8-5448-8E8C-43BFFCE00CBF}" destId="{32BB43E4-C50B-A345-8077-C2179E8F2DF7}" srcOrd="0" destOrd="0" presId="urn:microsoft.com/office/officeart/2009/layout/CirclePictureHierarchy"/>
    <dgm:cxn modelId="{32885FE2-A981-9846-B81C-7FC6900D0FF2}" type="presParOf" srcId="{A068C536-62C8-5448-8E8C-43BFFCE00CBF}" destId="{776FA624-AD47-4244-9D3E-38602D5B8FA5}" srcOrd="1" destOrd="0" presId="urn:microsoft.com/office/officeart/2009/layout/CirclePictureHierarchy"/>
    <dgm:cxn modelId="{983D8E8B-05F9-684F-8216-8F8A08D9DE59}" type="presParOf" srcId="{776FA624-AD47-4244-9D3E-38602D5B8FA5}" destId="{19947A1E-CAC8-0A43-ADBB-1CF93D96437E}" srcOrd="0" destOrd="0" presId="urn:microsoft.com/office/officeart/2009/layout/CirclePictureHierarchy"/>
    <dgm:cxn modelId="{6A8597E5-13BC-6946-90B6-A1948FCC036E}" type="presParOf" srcId="{19947A1E-CAC8-0A43-ADBB-1CF93D96437E}" destId="{08C97909-06EC-DA45-8F5A-685CE363F27A}" srcOrd="0" destOrd="0" presId="urn:microsoft.com/office/officeart/2009/layout/CirclePictureHierarchy"/>
    <dgm:cxn modelId="{605C67CC-DB04-084A-8A65-153BCC0113D2}" type="presParOf" srcId="{19947A1E-CAC8-0A43-ADBB-1CF93D96437E}" destId="{76D2856A-842C-1E44-8054-4241C52E68E4}" srcOrd="1" destOrd="0" presId="urn:microsoft.com/office/officeart/2009/layout/CirclePictureHierarchy"/>
    <dgm:cxn modelId="{8AEABF2E-DFC6-7848-BEDA-011A785C831E}" type="presParOf" srcId="{776FA624-AD47-4244-9D3E-38602D5B8FA5}" destId="{62985548-E265-CF4E-AE1B-43DA6EB50705}" srcOrd="1" destOrd="0" presId="urn:microsoft.com/office/officeart/2009/layout/CirclePictureHierarchy"/>
    <dgm:cxn modelId="{96690A0D-0FA9-6F4D-86D6-6DEF6C86BC46}" type="presParOf" srcId="{62985548-E265-CF4E-AE1B-43DA6EB50705}" destId="{CA28589D-1C60-3F47-9552-9F0C5F9F4BB9}" srcOrd="0" destOrd="0" presId="urn:microsoft.com/office/officeart/2009/layout/CirclePictureHierarchy"/>
    <dgm:cxn modelId="{186F2EE8-FD16-DE46-92E8-6E41D0EA6090}" type="presParOf" srcId="{62985548-E265-CF4E-AE1B-43DA6EB50705}" destId="{1C099DC7-97A1-024B-BBD3-6DFE0364A3F5}" srcOrd="1" destOrd="0" presId="urn:microsoft.com/office/officeart/2009/layout/CirclePictureHierarchy"/>
    <dgm:cxn modelId="{33718AC8-7151-844D-8F75-C1FAA496FC51}" type="presParOf" srcId="{1C099DC7-97A1-024B-BBD3-6DFE0364A3F5}" destId="{DE2B69EA-FF48-974C-89E2-CE05178CC827}" srcOrd="0" destOrd="0" presId="urn:microsoft.com/office/officeart/2009/layout/CirclePictureHierarchy"/>
    <dgm:cxn modelId="{69CA31C4-4C43-1F42-A422-E6401C2DA051}" type="presParOf" srcId="{DE2B69EA-FF48-974C-89E2-CE05178CC827}" destId="{EA85C296-BF48-0840-B0E8-6D15D9E94A5E}" srcOrd="0" destOrd="0" presId="urn:microsoft.com/office/officeart/2009/layout/CirclePictureHierarchy"/>
    <dgm:cxn modelId="{200BF469-8C19-6843-9A68-F20A067B6FB1}" type="presParOf" srcId="{DE2B69EA-FF48-974C-89E2-CE05178CC827}" destId="{21C0589B-B276-2B4A-A1BA-2B382CBE00DE}" srcOrd="1" destOrd="0" presId="urn:microsoft.com/office/officeart/2009/layout/CirclePictureHierarchy"/>
    <dgm:cxn modelId="{1DEC0C4B-A6C8-F34B-A0D2-2AB70648D825}" type="presParOf" srcId="{1C099DC7-97A1-024B-BBD3-6DFE0364A3F5}" destId="{4BBE94BE-9BBA-C14A-ADBF-6ECAA6FB9C69}" srcOrd="1" destOrd="0" presId="urn:microsoft.com/office/officeart/2009/layout/CirclePictureHierarchy"/>
    <dgm:cxn modelId="{E1E87737-CCC5-DB46-A3C2-6053C6495932}" type="presParOf" srcId="{A068C536-62C8-5448-8E8C-43BFFCE00CBF}" destId="{D81B2E70-A926-CA4E-8939-E2313D1AE1CF}" srcOrd="2" destOrd="0" presId="urn:microsoft.com/office/officeart/2009/layout/CirclePictureHierarchy"/>
    <dgm:cxn modelId="{D62040AA-D6CA-984E-8CE1-EC972F7F50D7}" type="presParOf" srcId="{A068C536-62C8-5448-8E8C-43BFFCE00CBF}" destId="{DEDF779B-5FBB-FC4D-8372-ECA21B7127BB}" srcOrd="3" destOrd="0" presId="urn:microsoft.com/office/officeart/2009/layout/CirclePictureHierarchy"/>
    <dgm:cxn modelId="{EF829EF9-AD42-3E49-8A0C-5F2DE56FD028}" type="presParOf" srcId="{DEDF779B-5FBB-FC4D-8372-ECA21B7127BB}" destId="{40E8B040-57CA-2445-9A28-1E95BCAB5950}" srcOrd="0" destOrd="0" presId="urn:microsoft.com/office/officeart/2009/layout/CirclePictureHierarchy"/>
    <dgm:cxn modelId="{C30E048F-4754-B443-A498-227EE359526B}" type="presParOf" srcId="{40E8B040-57CA-2445-9A28-1E95BCAB5950}" destId="{9EE17575-A0C1-8E40-8B65-5A502CB58EB5}" srcOrd="0" destOrd="0" presId="urn:microsoft.com/office/officeart/2009/layout/CirclePictureHierarchy"/>
    <dgm:cxn modelId="{42B132CA-28A0-1D43-9835-E6D4CCF1A72D}" type="presParOf" srcId="{40E8B040-57CA-2445-9A28-1E95BCAB5950}" destId="{A8286219-CA37-C044-97D3-008B5A326515}" srcOrd="1" destOrd="0" presId="urn:microsoft.com/office/officeart/2009/layout/CirclePictureHierarchy"/>
    <dgm:cxn modelId="{4617F759-5133-C644-AE24-DA9467942EFD}" type="presParOf" srcId="{DEDF779B-5FBB-FC4D-8372-ECA21B7127BB}" destId="{169C0FB3-D204-4144-865C-8B1F45927D78}" srcOrd="1" destOrd="0" presId="urn:microsoft.com/office/officeart/2009/layout/CirclePictureHierarchy"/>
    <dgm:cxn modelId="{58C92180-1380-B645-A05E-E613274B8CBB}" type="presParOf" srcId="{169C0FB3-D204-4144-865C-8B1F45927D78}" destId="{7C0AF935-3662-F043-A5BA-6C192CC557F8}" srcOrd="0" destOrd="0" presId="urn:microsoft.com/office/officeart/2009/layout/CirclePictureHierarchy"/>
    <dgm:cxn modelId="{2A40AB09-E2A7-6541-914A-16CA28029BBB}" type="presParOf" srcId="{169C0FB3-D204-4144-865C-8B1F45927D78}" destId="{0B694C29-4823-1A40-9386-6686A9D5DFC9}" srcOrd="1" destOrd="0" presId="urn:microsoft.com/office/officeart/2009/layout/CirclePictureHierarchy"/>
    <dgm:cxn modelId="{47767EE9-8275-9F42-B66B-1D6721FF6BBE}" type="presParOf" srcId="{0B694C29-4823-1A40-9386-6686A9D5DFC9}" destId="{49BAC503-ED96-B849-99FC-2E1633EC3DC3}" srcOrd="0" destOrd="0" presId="urn:microsoft.com/office/officeart/2009/layout/CirclePictureHierarchy"/>
    <dgm:cxn modelId="{63F50DBC-1F62-8245-8B62-9CD48B0C2140}" type="presParOf" srcId="{49BAC503-ED96-B849-99FC-2E1633EC3DC3}" destId="{CD266752-11C5-B448-950C-26B58E1A6871}" srcOrd="0" destOrd="0" presId="urn:microsoft.com/office/officeart/2009/layout/CirclePictureHierarchy"/>
    <dgm:cxn modelId="{2EF2EEDF-4E15-D241-A81D-2B0C838DE355}" type="presParOf" srcId="{49BAC503-ED96-B849-99FC-2E1633EC3DC3}" destId="{E1D66CB9-938F-7F43-9DAE-D28DE66B7FFE}" srcOrd="1" destOrd="0" presId="urn:microsoft.com/office/officeart/2009/layout/CirclePictureHierarchy"/>
    <dgm:cxn modelId="{3C1000DB-9E91-F341-84B6-2A174E485C21}" type="presParOf" srcId="{0B694C29-4823-1A40-9386-6686A9D5DFC9}" destId="{6BD39DF3-4F6F-4842-9313-F40BA50256E7}" srcOrd="1" destOrd="0" presId="urn:microsoft.com/office/officeart/2009/layout/CirclePictureHierarchy"/>
    <dgm:cxn modelId="{41980A27-A770-EE4F-B9C0-E0BBBC09F05D}" type="presParOf" srcId="{6BD39DF3-4F6F-4842-9313-F40BA50256E7}" destId="{07A57DDF-A983-984D-914F-834918D0FA02}" srcOrd="0" destOrd="0" presId="urn:microsoft.com/office/officeart/2009/layout/CirclePictureHierarchy"/>
    <dgm:cxn modelId="{AFDC02F3-F693-3D46-B94B-34EAA75708CE}" type="presParOf" srcId="{6BD39DF3-4F6F-4842-9313-F40BA50256E7}" destId="{C7254487-ADCB-B74F-98B0-18D735C195CE}" srcOrd="1" destOrd="0" presId="urn:microsoft.com/office/officeart/2009/layout/CirclePictureHierarchy"/>
    <dgm:cxn modelId="{815036B9-AF1D-A249-A9CF-0363FB39DA24}" type="presParOf" srcId="{C7254487-ADCB-B74F-98B0-18D735C195CE}" destId="{03E98B57-202C-6444-BF76-D65091EF00F6}" srcOrd="0" destOrd="0" presId="urn:microsoft.com/office/officeart/2009/layout/CirclePictureHierarchy"/>
    <dgm:cxn modelId="{00C11BB4-D4C0-A04F-AF53-28A32162E3C4}" type="presParOf" srcId="{03E98B57-202C-6444-BF76-D65091EF00F6}" destId="{41B7D418-BD5C-6B43-9E1F-921FB3471538}" srcOrd="0" destOrd="0" presId="urn:microsoft.com/office/officeart/2009/layout/CirclePictureHierarchy"/>
    <dgm:cxn modelId="{0C4F04DA-6E27-3849-B997-54828A79B3C8}" type="presParOf" srcId="{03E98B57-202C-6444-BF76-D65091EF00F6}" destId="{D06E76E0-72FB-1844-91BC-F9787DF0E00E}" srcOrd="1" destOrd="0" presId="urn:microsoft.com/office/officeart/2009/layout/CirclePictureHierarchy"/>
    <dgm:cxn modelId="{ED9DBAE9-1DDA-BA46-B86C-6696DB8F6093}" type="presParOf" srcId="{C7254487-ADCB-B74F-98B0-18D735C195CE}" destId="{DC61A701-2158-5B41-81B8-4D50881B2C1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7D645-C840-CB4E-871B-E827FCF427CE}">
      <dsp:nvSpPr>
        <dsp:cNvPr id="0" name=""/>
        <dsp:cNvSpPr/>
      </dsp:nvSpPr>
      <dsp:spPr>
        <a:xfrm>
          <a:off x="2202081" y="180917"/>
          <a:ext cx="3931439" cy="1354549"/>
        </a:xfrm>
        <a:prstGeom prst="ellipse">
          <a:avLst/>
        </a:prstGeom>
        <a:solidFill>
          <a:schemeClr val="accent6">
            <a:alpha val="9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5315E-E8E6-0544-A84A-49D3F8B0A51C}">
      <dsp:nvSpPr>
        <dsp:cNvPr id="0" name=""/>
        <dsp:cNvSpPr/>
      </dsp:nvSpPr>
      <dsp:spPr>
        <a:xfrm>
          <a:off x="3559386" y="4229069"/>
          <a:ext cx="916093" cy="293556"/>
        </a:xfrm>
        <a:prstGeom prst="downArrow">
          <a:avLst/>
        </a:prstGeom>
        <a:gradFill flip="none" rotWithShape="1">
          <a:gsLst>
            <a:gs pos="0">
              <a:schemeClr val="accent5">
                <a:lumMod val="67000"/>
              </a:schemeClr>
            </a:gs>
            <a:gs pos="45000">
              <a:schemeClr val="accent5">
                <a:lumMod val="45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3BDF4B7-FEB4-6E47-9522-E6FE048A122B}">
      <dsp:nvSpPr>
        <dsp:cNvPr id="0" name=""/>
        <dsp:cNvSpPr/>
      </dsp:nvSpPr>
      <dsp:spPr>
        <a:xfrm>
          <a:off x="1990912" y="4534539"/>
          <a:ext cx="4064000" cy="413847"/>
        </a:xfrm>
        <a:prstGeom prst="rect">
          <a:avLst/>
        </a:prstGeom>
        <a:solidFill>
          <a:schemeClr val="bg2">
            <a:lumMod val="75000"/>
            <a:alpha val="72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Output processed by Tool</a:t>
          </a:r>
          <a:endParaRPr lang="en-US" sz="1600" kern="1200" dirty="0">
            <a:latin typeface="+mj-lt"/>
          </a:endParaRPr>
        </a:p>
      </dsp:txBody>
      <dsp:txXfrm>
        <a:off x="1990912" y="4534539"/>
        <a:ext cx="4064000" cy="413847"/>
      </dsp:txXfrm>
    </dsp:sp>
    <dsp:sp modelId="{4F96F774-3EC9-C440-9128-DBBDA56E6DF7}">
      <dsp:nvSpPr>
        <dsp:cNvPr id="0" name=""/>
        <dsp:cNvSpPr/>
      </dsp:nvSpPr>
      <dsp:spPr>
        <a:xfrm>
          <a:off x="3492102" y="2131885"/>
          <a:ext cx="1242227" cy="11060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Response Column name</a:t>
          </a:r>
          <a:endParaRPr lang="en-US" sz="1600" kern="1200" dirty="0">
            <a:latin typeface="+mj-lt"/>
          </a:endParaRPr>
        </a:p>
      </dsp:txBody>
      <dsp:txXfrm>
        <a:off x="3674022" y="2293868"/>
        <a:ext cx="878387" cy="782122"/>
      </dsp:txXfrm>
    </dsp:sp>
    <dsp:sp modelId="{7799B8F2-040A-0443-A248-CDE29F88D331}">
      <dsp:nvSpPr>
        <dsp:cNvPr id="0" name=""/>
        <dsp:cNvSpPr/>
      </dsp:nvSpPr>
      <dsp:spPr>
        <a:xfrm>
          <a:off x="2851915" y="1131475"/>
          <a:ext cx="1082375" cy="9072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rPr>
            <a:t>Test Data</a:t>
          </a:r>
          <a:endParaRPr lang="en-US" sz="1800" kern="1200" dirty="0">
            <a:solidFill>
              <a:schemeClr val="accent2">
                <a:lumMod val="60000"/>
                <a:lumOff val="40000"/>
              </a:schemeClr>
            </a:solidFill>
            <a:latin typeface="+mj-lt"/>
          </a:endParaRPr>
        </a:p>
      </dsp:txBody>
      <dsp:txXfrm>
        <a:off x="3010425" y="1264343"/>
        <a:ext cx="765355" cy="641546"/>
      </dsp:txXfrm>
    </dsp:sp>
    <dsp:sp modelId="{A2DC769D-772D-2C47-84A6-5DA6508A82F7}">
      <dsp:nvSpPr>
        <dsp:cNvPr id="0" name=""/>
        <dsp:cNvSpPr/>
      </dsp:nvSpPr>
      <dsp:spPr>
        <a:xfrm>
          <a:off x="4124961" y="518198"/>
          <a:ext cx="1524000" cy="1524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3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accent2">
                  <a:lumMod val="75000"/>
                </a:schemeClr>
              </a:solidFill>
              <a:latin typeface="+mj-lt"/>
            </a:rPr>
            <a:t>Train Data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accent2">
                  <a:lumMod val="75000"/>
                </a:schemeClr>
              </a:solidFill>
              <a:latin typeface="+mj-lt"/>
            </a:rPr>
            <a:t>(Class=0,1)</a:t>
          </a:r>
          <a:endParaRPr lang="en-US" sz="1600" kern="1200" dirty="0">
            <a:solidFill>
              <a:schemeClr val="accent2">
                <a:lumMod val="75000"/>
              </a:schemeClr>
            </a:solidFill>
            <a:latin typeface="+mj-lt"/>
          </a:endParaRPr>
        </a:p>
      </dsp:txBody>
      <dsp:txXfrm>
        <a:off x="4348146" y="741383"/>
        <a:ext cx="1077630" cy="1077630"/>
      </dsp:txXfrm>
    </dsp:sp>
    <dsp:sp modelId="{9F34479F-819F-D34B-9B90-3446D8A33B96}">
      <dsp:nvSpPr>
        <dsp:cNvPr id="0" name=""/>
        <dsp:cNvSpPr/>
      </dsp:nvSpPr>
      <dsp:spPr>
        <a:xfrm>
          <a:off x="1974873" y="0"/>
          <a:ext cx="4082762" cy="3391570"/>
        </a:xfrm>
        <a:prstGeom prst="funnel">
          <a:avLst/>
        </a:prstGeom>
        <a:solidFill>
          <a:schemeClr val="accent6">
            <a:alpha val="35000"/>
          </a:schemeClr>
        </a:solidFill>
        <a:ln w="6350" cap="rnd" cmpd="sng" algn="ctr">
          <a:solidFill>
            <a:schemeClr val="accent6"/>
          </a:solidFill>
          <a:prstDash val="solid"/>
          <a:round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41F8F-3CA8-9F4E-8BC2-2CCB21F943A1}">
      <dsp:nvSpPr>
        <dsp:cNvPr id="0" name=""/>
        <dsp:cNvSpPr/>
      </dsp:nvSpPr>
      <dsp:spPr>
        <a:xfrm>
          <a:off x="0" y="1175451"/>
          <a:ext cx="2776414" cy="3095625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lvl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 dirty="0"/>
        </a:p>
      </dsp:txBody>
      <dsp:txXfrm rot="16200000">
        <a:off x="-991564" y="2167016"/>
        <a:ext cx="2538412" cy="555282"/>
      </dsp:txXfrm>
    </dsp:sp>
    <dsp:sp modelId="{DD800F98-BF0E-8F40-8861-2ED9DF7B8DFF}">
      <dsp:nvSpPr>
        <dsp:cNvPr id="0" name=""/>
        <dsp:cNvSpPr/>
      </dsp:nvSpPr>
      <dsp:spPr>
        <a:xfrm>
          <a:off x="541020" y="1175451"/>
          <a:ext cx="2068428" cy="30956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Dimensionality reduction</a:t>
          </a:r>
          <a:endParaRPr lang="en-US" sz="2400" kern="1200" dirty="0"/>
        </a:p>
      </dsp:txBody>
      <dsp:txXfrm>
        <a:off x="541020" y="1175451"/>
        <a:ext cx="2068428" cy="3095625"/>
      </dsp:txXfrm>
    </dsp:sp>
    <dsp:sp modelId="{ACAECDEB-77E0-0247-9898-E70C64444A07}">
      <dsp:nvSpPr>
        <dsp:cNvPr id="0" name=""/>
        <dsp:cNvSpPr/>
      </dsp:nvSpPr>
      <dsp:spPr>
        <a:xfrm>
          <a:off x="2872519" y="1161521"/>
          <a:ext cx="2579687" cy="3095625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128905" bIns="0" numCol="1" spcCol="1270" anchor="t" anchorCtr="0">
          <a:noAutofit/>
        </a:bodyPr>
        <a:lstStyle/>
        <a:p>
          <a:pPr lvl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 rot="16200000">
        <a:off x="1861282" y="2172758"/>
        <a:ext cx="2538412" cy="515937"/>
      </dsp:txXfrm>
    </dsp:sp>
    <dsp:sp modelId="{15AA96D1-2E54-6149-AFA1-6B3740C00C1D}">
      <dsp:nvSpPr>
        <dsp:cNvPr id="0" name=""/>
        <dsp:cNvSpPr/>
      </dsp:nvSpPr>
      <dsp:spPr>
        <a:xfrm rot="5400000">
          <a:off x="2657894" y="3622489"/>
          <a:ext cx="455047" cy="38695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2E63F-8278-D94B-8D76-4455BE881C90}">
      <dsp:nvSpPr>
        <dsp:cNvPr id="0" name=""/>
        <dsp:cNvSpPr/>
      </dsp:nvSpPr>
      <dsp:spPr>
        <a:xfrm>
          <a:off x="3388457" y="1161521"/>
          <a:ext cx="1921867" cy="30956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Balancing Data</a:t>
          </a:r>
          <a:endParaRPr lang="en-US" sz="2400" kern="1200" dirty="0"/>
        </a:p>
      </dsp:txBody>
      <dsp:txXfrm>
        <a:off x="3388457" y="1161521"/>
        <a:ext cx="1921867" cy="3095625"/>
      </dsp:txXfrm>
    </dsp:sp>
    <dsp:sp modelId="{BCBA51CD-8622-9B44-AAD3-D53C220DE0D2}">
      <dsp:nvSpPr>
        <dsp:cNvPr id="0" name=""/>
        <dsp:cNvSpPr/>
      </dsp:nvSpPr>
      <dsp:spPr>
        <a:xfrm>
          <a:off x="5542496" y="1161521"/>
          <a:ext cx="2579687" cy="3095625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9441" rIns="128905" bIns="0" numCol="1" spcCol="1270" anchor="t" anchorCtr="0">
          <a:noAutofit/>
        </a:bodyPr>
        <a:lstStyle/>
        <a:p>
          <a:pPr lvl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 dirty="0"/>
        </a:p>
      </dsp:txBody>
      <dsp:txXfrm rot="16200000">
        <a:off x="4531258" y="2172758"/>
        <a:ext cx="2538412" cy="515937"/>
      </dsp:txXfrm>
    </dsp:sp>
    <dsp:sp modelId="{0AC5E26A-597A-7642-82C9-D2097988A1BA}">
      <dsp:nvSpPr>
        <dsp:cNvPr id="0" name=""/>
        <dsp:cNvSpPr/>
      </dsp:nvSpPr>
      <dsp:spPr>
        <a:xfrm rot="5400000">
          <a:off x="5327870" y="3622489"/>
          <a:ext cx="455047" cy="38695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9786D-4715-434A-B585-D1B86E8D79AD}">
      <dsp:nvSpPr>
        <dsp:cNvPr id="0" name=""/>
        <dsp:cNvSpPr/>
      </dsp:nvSpPr>
      <dsp:spPr>
        <a:xfrm>
          <a:off x="6058433" y="1161521"/>
          <a:ext cx="1921867" cy="30956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Random Forest</a:t>
          </a:r>
          <a:endParaRPr lang="en-US" sz="2400" kern="1200" dirty="0"/>
        </a:p>
      </dsp:txBody>
      <dsp:txXfrm>
        <a:off x="6058433" y="1161521"/>
        <a:ext cx="1921867" cy="30956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D89AE-C948-684E-9B38-48270DE59AE6}">
      <dsp:nvSpPr>
        <dsp:cNvPr id="0" name=""/>
        <dsp:cNvSpPr/>
      </dsp:nvSpPr>
      <dsp:spPr>
        <a:xfrm>
          <a:off x="1747423" y="1637649"/>
          <a:ext cx="191034" cy="194815"/>
        </a:xfrm>
        <a:custGeom>
          <a:avLst/>
          <a:gdLst/>
          <a:ahLst/>
          <a:cxnLst/>
          <a:rect l="0" t="0" r="0" b="0"/>
          <a:pathLst>
            <a:path>
              <a:moveTo>
                <a:pt x="191034" y="0"/>
              </a:moveTo>
              <a:lnTo>
                <a:pt x="191034" y="101638"/>
              </a:lnTo>
              <a:lnTo>
                <a:pt x="0" y="101638"/>
              </a:lnTo>
              <a:lnTo>
                <a:pt x="0" y="19481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B2E70-A926-CA4E-8939-E2313D1AE1CF}">
      <dsp:nvSpPr>
        <dsp:cNvPr id="0" name=""/>
        <dsp:cNvSpPr/>
      </dsp:nvSpPr>
      <dsp:spPr>
        <a:xfrm>
          <a:off x="992179" y="853474"/>
          <a:ext cx="946278" cy="187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667"/>
              </a:lnTo>
              <a:lnTo>
                <a:pt x="946278" y="94667"/>
              </a:lnTo>
              <a:lnTo>
                <a:pt x="946278" y="18784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28589D-1C60-3F47-9552-9F0C5F9F4BB9}">
      <dsp:nvSpPr>
        <dsp:cNvPr id="0" name=""/>
        <dsp:cNvSpPr/>
      </dsp:nvSpPr>
      <dsp:spPr>
        <a:xfrm>
          <a:off x="298547" y="1637649"/>
          <a:ext cx="321058" cy="166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24"/>
              </a:lnTo>
              <a:lnTo>
                <a:pt x="321058" y="73324"/>
              </a:lnTo>
              <a:lnTo>
                <a:pt x="321058" y="16650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B43E4-C50B-A345-8077-C2179E8F2DF7}">
      <dsp:nvSpPr>
        <dsp:cNvPr id="0" name=""/>
        <dsp:cNvSpPr/>
      </dsp:nvSpPr>
      <dsp:spPr>
        <a:xfrm>
          <a:off x="298547" y="853474"/>
          <a:ext cx="693632" cy="187844"/>
        </a:xfrm>
        <a:custGeom>
          <a:avLst/>
          <a:gdLst/>
          <a:ahLst/>
          <a:cxnLst/>
          <a:rect l="0" t="0" r="0" b="0"/>
          <a:pathLst>
            <a:path>
              <a:moveTo>
                <a:pt x="693632" y="0"/>
              </a:moveTo>
              <a:lnTo>
                <a:pt x="693632" y="94667"/>
              </a:lnTo>
              <a:lnTo>
                <a:pt x="0" y="94667"/>
              </a:lnTo>
              <a:lnTo>
                <a:pt x="0" y="18784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CD86F-A202-0040-9A4F-3323CB853406}">
      <dsp:nvSpPr>
        <dsp:cNvPr id="0" name=""/>
        <dsp:cNvSpPr/>
      </dsp:nvSpPr>
      <dsp:spPr>
        <a:xfrm>
          <a:off x="694014" y="257143"/>
          <a:ext cx="596330" cy="596330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F5B5E4-0FAB-7943-BDA8-CD2FA3AF28EA}">
      <dsp:nvSpPr>
        <dsp:cNvPr id="0" name=""/>
        <dsp:cNvSpPr/>
      </dsp:nvSpPr>
      <dsp:spPr>
        <a:xfrm>
          <a:off x="1264275" y="281348"/>
          <a:ext cx="1399788" cy="59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TPV_Growth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&lt;=1.0</a:t>
          </a:r>
          <a:endParaRPr lang="en-US" sz="1600" b="1" kern="1200" dirty="0"/>
        </a:p>
      </dsp:txBody>
      <dsp:txXfrm>
        <a:off x="1264275" y="281348"/>
        <a:ext cx="1399788" cy="596330"/>
      </dsp:txXfrm>
    </dsp:sp>
    <dsp:sp modelId="{08C97909-06EC-DA45-8F5A-685CE363F27A}">
      <dsp:nvSpPr>
        <dsp:cNvPr id="0" name=""/>
        <dsp:cNvSpPr/>
      </dsp:nvSpPr>
      <dsp:spPr>
        <a:xfrm>
          <a:off x="382" y="1041318"/>
          <a:ext cx="596330" cy="596330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D2856A-842C-1E44-8054-4241C52E68E4}">
      <dsp:nvSpPr>
        <dsp:cNvPr id="0" name=""/>
        <dsp:cNvSpPr/>
      </dsp:nvSpPr>
      <dsp:spPr>
        <a:xfrm>
          <a:off x="596713" y="1039828"/>
          <a:ext cx="894496" cy="59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Take_rate  &lt;= 0.03</a:t>
          </a:r>
          <a:endParaRPr lang="en-US" sz="1500" kern="1200" dirty="0"/>
        </a:p>
      </dsp:txBody>
      <dsp:txXfrm>
        <a:off x="596713" y="1039828"/>
        <a:ext cx="894496" cy="596330"/>
      </dsp:txXfrm>
    </dsp:sp>
    <dsp:sp modelId="{EA85C296-BF48-0840-B0E8-6D15D9E94A5E}">
      <dsp:nvSpPr>
        <dsp:cNvPr id="0" name=""/>
        <dsp:cNvSpPr/>
      </dsp:nvSpPr>
      <dsp:spPr>
        <a:xfrm>
          <a:off x="321440" y="1804151"/>
          <a:ext cx="596330" cy="596330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C0589B-B276-2B4A-A1BA-2B382CBE00DE}">
      <dsp:nvSpPr>
        <dsp:cNvPr id="0" name=""/>
        <dsp:cNvSpPr/>
      </dsp:nvSpPr>
      <dsp:spPr>
        <a:xfrm>
          <a:off x="596713" y="1824003"/>
          <a:ext cx="894496" cy="59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596713" y="1824003"/>
        <a:ext cx="894496" cy="596330"/>
      </dsp:txXfrm>
    </dsp:sp>
    <dsp:sp modelId="{9EE17575-A0C1-8E40-8B65-5A502CB58EB5}">
      <dsp:nvSpPr>
        <dsp:cNvPr id="0" name=""/>
        <dsp:cNvSpPr/>
      </dsp:nvSpPr>
      <dsp:spPr>
        <a:xfrm>
          <a:off x="1640292" y="1041318"/>
          <a:ext cx="596330" cy="596330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286219-CA37-C044-97D3-008B5A326515}">
      <dsp:nvSpPr>
        <dsp:cNvPr id="0" name=""/>
        <dsp:cNvSpPr/>
      </dsp:nvSpPr>
      <dsp:spPr>
        <a:xfrm>
          <a:off x="2236623" y="1039828"/>
          <a:ext cx="894496" cy="59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SOC &lt;= 1.0</a:t>
          </a:r>
          <a:endParaRPr lang="en-US" sz="1500" kern="1200" dirty="0"/>
        </a:p>
      </dsp:txBody>
      <dsp:txXfrm>
        <a:off x="2236623" y="1039828"/>
        <a:ext cx="894496" cy="596330"/>
      </dsp:txXfrm>
    </dsp:sp>
    <dsp:sp modelId="{1CA6943D-8952-244D-B974-2E81F95913F6}">
      <dsp:nvSpPr>
        <dsp:cNvPr id="0" name=""/>
        <dsp:cNvSpPr/>
      </dsp:nvSpPr>
      <dsp:spPr>
        <a:xfrm>
          <a:off x="1449257" y="1832465"/>
          <a:ext cx="596330" cy="596330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1B91F1-88C6-694A-8915-7B3E91666D70}">
      <dsp:nvSpPr>
        <dsp:cNvPr id="0" name=""/>
        <dsp:cNvSpPr/>
      </dsp:nvSpPr>
      <dsp:spPr>
        <a:xfrm>
          <a:off x="2236623" y="1824003"/>
          <a:ext cx="894496" cy="59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2236623" y="1824003"/>
        <a:ext cx="894496" cy="596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57DDF-A983-984D-914F-834918D0FA02}">
      <dsp:nvSpPr>
        <dsp:cNvPr id="0" name=""/>
        <dsp:cNvSpPr/>
      </dsp:nvSpPr>
      <dsp:spPr>
        <a:xfrm>
          <a:off x="2119398" y="2285795"/>
          <a:ext cx="136540" cy="15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16"/>
              </a:lnTo>
              <a:lnTo>
                <a:pt x="136540" y="58416"/>
              </a:lnTo>
              <a:lnTo>
                <a:pt x="136540" y="1544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AF935-3662-F043-A5BA-6C192CC557F8}">
      <dsp:nvSpPr>
        <dsp:cNvPr id="0" name=""/>
        <dsp:cNvSpPr/>
      </dsp:nvSpPr>
      <dsp:spPr>
        <a:xfrm>
          <a:off x="2119398" y="1446504"/>
          <a:ext cx="453811" cy="224511"/>
        </a:xfrm>
        <a:custGeom>
          <a:avLst/>
          <a:gdLst/>
          <a:ahLst/>
          <a:cxnLst/>
          <a:rect l="0" t="0" r="0" b="0"/>
          <a:pathLst>
            <a:path>
              <a:moveTo>
                <a:pt x="453811" y="0"/>
              </a:moveTo>
              <a:lnTo>
                <a:pt x="453811" y="128451"/>
              </a:lnTo>
              <a:lnTo>
                <a:pt x="0" y="128451"/>
              </a:lnTo>
              <a:lnTo>
                <a:pt x="0" y="2245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1B2E70-A926-CA4E-8939-E2313D1AE1CF}">
      <dsp:nvSpPr>
        <dsp:cNvPr id="0" name=""/>
        <dsp:cNvSpPr/>
      </dsp:nvSpPr>
      <dsp:spPr>
        <a:xfrm>
          <a:off x="1512589" y="638070"/>
          <a:ext cx="1060620" cy="193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96"/>
              </a:lnTo>
              <a:lnTo>
                <a:pt x="1060620" y="97596"/>
              </a:lnTo>
              <a:lnTo>
                <a:pt x="1060620" y="193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28589D-1C60-3F47-9552-9F0C5F9F4BB9}">
      <dsp:nvSpPr>
        <dsp:cNvPr id="0" name=""/>
        <dsp:cNvSpPr/>
      </dsp:nvSpPr>
      <dsp:spPr>
        <a:xfrm>
          <a:off x="307389" y="1446504"/>
          <a:ext cx="333057" cy="211859"/>
        </a:xfrm>
        <a:custGeom>
          <a:avLst/>
          <a:gdLst/>
          <a:ahLst/>
          <a:cxnLst/>
          <a:rect l="0" t="0" r="0" b="0"/>
          <a:pathLst>
            <a:path>
              <a:moveTo>
                <a:pt x="333057" y="0"/>
              </a:moveTo>
              <a:lnTo>
                <a:pt x="333057" y="115799"/>
              </a:lnTo>
              <a:lnTo>
                <a:pt x="0" y="115799"/>
              </a:lnTo>
              <a:lnTo>
                <a:pt x="0" y="2118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B43E4-C50B-A345-8077-C2179E8F2DF7}">
      <dsp:nvSpPr>
        <dsp:cNvPr id="0" name=""/>
        <dsp:cNvSpPr/>
      </dsp:nvSpPr>
      <dsp:spPr>
        <a:xfrm>
          <a:off x="640447" y="638070"/>
          <a:ext cx="872142" cy="193655"/>
        </a:xfrm>
        <a:custGeom>
          <a:avLst/>
          <a:gdLst/>
          <a:ahLst/>
          <a:cxnLst/>
          <a:rect l="0" t="0" r="0" b="0"/>
          <a:pathLst>
            <a:path>
              <a:moveTo>
                <a:pt x="872142" y="0"/>
              </a:moveTo>
              <a:lnTo>
                <a:pt x="872142" y="97596"/>
              </a:lnTo>
              <a:lnTo>
                <a:pt x="0" y="97596"/>
              </a:lnTo>
              <a:lnTo>
                <a:pt x="0" y="1936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CD86F-A202-0040-9A4F-3323CB853406}">
      <dsp:nvSpPr>
        <dsp:cNvPr id="0" name=""/>
        <dsp:cNvSpPr/>
      </dsp:nvSpPr>
      <dsp:spPr>
        <a:xfrm>
          <a:off x="1205200" y="23290"/>
          <a:ext cx="614779" cy="614779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1F5B5E4-0FAB-7943-BDA8-CD2FA3AF28EA}">
      <dsp:nvSpPr>
        <dsp:cNvPr id="0" name=""/>
        <dsp:cNvSpPr/>
      </dsp:nvSpPr>
      <dsp:spPr>
        <a:xfrm>
          <a:off x="1787072" y="0"/>
          <a:ext cx="1299123" cy="61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SOC &lt;= 0.04</a:t>
          </a:r>
          <a:endParaRPr lang="en-US" sz="1600" b="1" kern="1200" dirty="0"/>
        </a:p>
      </dsp:txBody>
      <dsp:txXfrm>
        <a:off x="1787072" y="0"/>
        <a:ext cx="1299123" cy="614779"/>
      </dsp:txXfrm>
    </dsp:sp>
    <dsp:sp modelId="{08C97909-06EC-DA45-8F5A-685CE363F27A}">
      <dsp:nvSpPr>
        <dsp:cNvPr id="0" name=""/>
        <dsp:cNvSpPr/>
      </dsp:nvSpPr>
      <dsp:spPr>
        <a:xfrm>
          <a:off x="333057" y="831725"/>
          <a:ext cx="614779" cy="614779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D2856A-842C-1E44-8054-4241C52E68E4}">
      <dsp:nvSpPr>
        <dsp:cNvPr id="0" name=""/>
        <dsp:cNvSpPr/>
      </dsp:nvSpPr>
      <dsp:spPr>
        <a:xfrm>
          <a:off x="947836" y="830188"/>
          <a:ext cx="922168" cy="61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DCC &lt;= 1</a:t>
          </a:r>
          <a:endParaRPr lang="en-US" sz="1400" kern="1200" dirty="0"/>
        </a:p>
      </dsp:txBody>
      <dsp:txXfrm>
        <a:off x="947836" y="830188"/>
        <a:ext cx="922168" cy="614779"/>
      </dsp:txXfrm>
    </dsp:sp>
    <dsp:sp modelId="{EA85C296-BF48-0840-B0E8-6D15D9E94A5E}">
      <dsp:nvSpPr>
        <dsp:cNvPr id="0" name=""/>
        <dsp:cNvSpPr/>
      </dsp:nvSpPr>
      <dsp:spPr>
        <a:xfrm>
          <a:off x="0" y="1658363"/>
          <a:ext cx="614779" cy="614779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C0589B-B276-2B4A-A1BA-2B382CBE00DE}">
      <dsp:nvSpPr>
        <dsp:cNvPr id="0" name=""/>
        <dsp:cNvSpPr/>
      </dsp:nvSpPr>
      <dsp:spPr>
        <a:xfrm>
          <a:off x="0" y="2216251"/>
          <a:ext cx="1227941" cy="61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Response :0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FF0000"/>
              </a:solidFill>
            </a:rPr>
            <a:t>Score : 0.67</a:t>
          </a:r>
          <a:endParaRPr lang="en-US" sz="1400" kern="1200" dirty="0"/>
        </a:p>
      </dsp:txBody>
      <dsp:txXfrm>
        <a:off x="0" y="2216251"/>
        <a:ext cx="1227941" cy="614779"/>
      </dsp:txXfrm>
    </dsp:sp>
    <dsp:sp modelId="{9EE17575-A0C1-8E40-8B65-5A502CB58EB5}">
      <dsp:nvSpPr>
        <dsp:cNvPr id="0" name=""/>
        <dsp:cNvSpPr/>
      </dsp:nvSpPr>
      <dsp:spPr>
        <a:xfrm>
          <a:off x="2265820" y="831725"/>
          <a:ext cx="614779" cy="614779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286219-CA37-C044-97D3-008B5A326515}">
      <dsp:nvSpPr>
        <dsp:cNvPr id="0" name=""/>
        <dsp:cNvSpPr/>
      </dsp:nvSpPr>
      <dsp:spPr>
        <a:xfrm>
          <a:off x="2880599" y="830188"/>
          <a:ext cx="922168" cy="61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EC &lt;= 1</a:t>
          </a:r>
          <a:endParaRPr lang="en-US" sz="1600" kern="1200" dirty="0"/>
        </a:p>
      </dsp:txBody>
      <dsp:txXfrm>
        <a:off x="2880599" y="830188"/>
        <a:ext cx="922168" cy="614779"/>
      </dsp:txXfrm>
    </dsp:sp>
    <dsp:sp modelId="{CD266752-11C5-B448-950C-26B58E1A6871}">
      <dsp:nvSpPr>
        <dsp:cNvPr id="0" name=""/>
        <dsp:cNvSpPr/>
      </dsp:nvSpPr>
      <dsp:spPr>
        <a:xfrm>
          <a:off x="1812009" y="1671015"/>
          <a:ext cx="614779" cy="614779"/>
        </a:xfrm>
        <a:prstGeom prst="ellipse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1D66CB9-938F-7F43-9DAE-D28DE66B7FFE}">
      <dsp:nvSpPr>
        <dsp:cNvPr id="0" name=""/>
        <dsp:cNvSpPr/>
      </dsp:nvSpPr>
      <dsp:spPr>
        <a:xfrm>
          <a:off x="2422032" y="1669399"/>
          <a:ext cx="1584876" cy="614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Take_rate &lt;= 0.03</a:t>
          </a:r>
          <a:endParaRPr lang="en-US" sz="1600" kern="1200" dirty="0"/>
        </a:p>
      </dsp:txBody>
      <dsp:txXfrm>
        <a:off x="2422032" y="1669399"/>
        <a:ext cx="1584876" cy="614779"/>
      </dsp:txXfrm>
    </dsp:sp>
    <dsp:sp modelId="{41B7D418-BD5C-6B43-9E1F-921FB3471538}">
      <dsp:nvSpPr>
        <dsp:cNvPr id="0" name=""/>
        <dsp:cNvSpPr/>
      </dsp:nvSpPr>
      <dsp:spPr>
        <a:xfrm>
          <a:off x="1948549" y="2440270"/>
          <a:ext cx="614779" cy="614779"/>
        </a:xfrm>
        <a:prstGeom prst="ellipse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6E76E0-72FB-1844-91BC-F9787DF0E00E}">
      <dsp:nvSpPr>
        <dsp:cNvPr id="0" name=""/>
        <dsp:cNvSpPr/>
      </dsp:nvSpPr>
      <dsp:spPr>
        <a:xfrm>
          <a:off x="2592445" y="2559184"/>
          <a:ext cx="1090058" cy="51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Response :1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FF0000"/>
              </a:solidFill>
            </a:rPr>
            <a:t>Score : 0.56</a:t>
          </a:r>
          <a:endParaRPr lang="en-US" sz="1400" kern="1200" dirty="0"/>
        </a:p>
      </dsp:txBody>
      <dsp:txXfrm>
        <a:off x="2592445" y="2559184"/>
        <a:ext cx="1090058" cy="515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0B356-C639-EE4F-B394-DC30CF851891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0C69B-B25C-D34A-9E8F-84E4A3B1E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5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1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78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6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0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18971"/>
            <a:ext cx="9144000" cy="1212352"/>
          </a:xfrm>
        </p:spPr>
        <p:txBody>
          <a:bodyPr anchor="b">
            <a:noAutofit/>
          </a:bodyPr>
          <a:lstStyle>
            <a:lvl1pPr algn="ctr">
              <a:defRPr sz="5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52950"/>
            <a:ext cx="9144000" cy="384048"/>
          </a:xfrm>
        </p:spPr>
        <p:txBody>
          <a:bodyPr tIns="0" rIns="0" bIns="0">
            <a:noAutofit/>
          </a:bodyPr>
          <a:lstStyle>
            <a:lvl1pPr marL="0" indent="0" algn="ctr">
              <a:buNone/>
              <a:defRPr sz="2400" baseline="0">
                <a:solidFill>
                  <a:schemeClr val="bg1">
                    <a:alpha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120650"/>
          </a:xfrm>
        </p:spPr>
        <p:txBody>
          <a:bodyPr/>
          <a:lstStyle>
            <a:lvl1pPr algn="ctr"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11" y="1917700"/>
            <a:ext cx="859398" cy="1016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962525"/>
            <a:ext cx="9144000" cy="4857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Presenter/Date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3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/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1500"/>
              </a:spcBef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9250" indent="-285750">
              <a:spcBef>
                <a:spcPts val="800"/>
              </a:spcBef>
              <a:buFont typeface="Century Gothic" panose="020B0502020202020204" pitchFamily="34" charset="0"/>
              <a:buChar char="−"/>
              <a:defRPr lang="en-US" sz="16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7850" indent="-285750"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6450" indent="-285750">
              <a:spcBef>
                <a:spcPts val="800"/>
              </a:spcBef>
              <a:buClr>
                <a:schemeClr val="accent1"/>
              </a:buClr>
              <a:defRPr lang="en-US" sz="14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9350" indent="-285750"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292100" lvl="1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Second level</a:t>
            </a:r>
          </a:p>
          <a:p>
            <a:pPr marL="520700" lvl="2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Third level</a:t>
            </a:r>
          </a:p>
          <a:p>
            <a:pPr marL="749300" lvl="3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Fourth level</a:t>
            </a:r>
          </a:p>
          <a:p>
            <a:pPr marL="1092200" lvl="4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4566" y="6356350"/>
            <a:ext cx="4114800" cy="311150"/>
          </a:xfrm>
        </p:spPr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9" y="6352188"/>
            <a:ext cx="999330" cy="241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410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7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8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5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74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1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4B6BF-3601-C348-AC45-FBD344C5E96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43E27-70EC-8E48-8CE4-980F3870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6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paypal.com/dkatariya/Too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4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61896"/>
            <a:ext cx="9144000" cy="121235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Demo for Tool - “</a:t>
            </a:r>
            <a:r>
              <a:rPr lang="en-US" sz="4000" dirty="0" err="1" smtClean="0"/>
              <a:t>ToolRF</a:t>
            </a:r>
            <a:r>
              <a:rPr lang="en-US" sz="4000" dirty="0" smtClean="0"/>
              <a:t>”</a:t>
            </a:r>
            <a:endParaRPr lang="en-US" sz="4000" dirty="0">
              <a:sym typeface="Helvetica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2463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576512" y="2400317"/>
                <a:ext cx="7324725" cy="1785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800" b="1" dirty="0" smtClean="0"/>
                  <a:t>Score for each Terminal node In a tree:</a:t>
                </a:r>
                <a:endParaRPr lang="en-US" sz="2800" b="1" dirty="0"/>
              </a:p>
              <a:p>
                <a:r>
                  <a:rPr lang="en-US" sz="3200" dirty="0" smtClean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𝑁𝑢𝑚𝑏𝑒𝑟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𝑟𝑜𝑤𝑠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𝑓𝑜𝑟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𝑡h𝑒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𝑟𝑢𝑙𝑒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𝑓𝑜𝑟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𝑡h𝑒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𝑇𝑜𝑡𝑎𝑙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𝑛𝑢𝑚𝑏𝑒𝑟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𝑟𝑜𝑤𝑠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𝑓𝑜𝑟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𝑡h𝑒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𝑟𝑢𝑙𝑒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512" y="2400317"/>
                <a:ext cx="7324725" cy="1785361"/>
              </a:xfrm>
              <a:prstGeom prst="rect">
                <a:avLst/>
              </a:prstGeom>
              <a:blipFill rotWithShape="0">
                <a:blip r:embed="rId2"/>
                <a:stretch>
                  <a:fillRect l="-1499" t="-3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0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89036" y="533928"/>
          <a:ext cx="95408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146"/>
                <a:gridCol w="1590146"/>
                <a:gridCol w="1590146"/>
                <a:gridCol w="1590146"/>
                <a:gridCol w="1590146"/>
                <a:gridCol w="15901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Comp_cust_ID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TPV_Growth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Take_rate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50000000XC.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9589" y="7201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Input: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016613"/>
              </p:ext>
            </p:extLst>
          </p:nvPr>
        </p:nvGraphicFramePr>
        <p:xfrm>
          <a:off x="100012" y="2148509"/>
          <a:ext cx="4675222" cy="107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154"/>
                <a:gridCol w="1815323"/>
                <a:gridCol w="1030380"/>
                <a:gridCol w="815365"/>
              </a:tblGrid>
              <a:tr h="2618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Tree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Terminal</a:t>
                      </a:r>
                      <a:r>
                        <a:rPr lang="en-US" sz="1600" baseline="0" dirty="0" smtClean="0"/>
                        <a:t> Node 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Response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Score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0.65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0.67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1332" y="4276359"/>
            <a:ext cx="12040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</a:t>
            </a:r>
            <a:r>
              <a:rPr lang="en-US" dirty="0" err="1" smtClean="0"/>
              <a:t>Argmax</a:t>
            </a:r>
            <a:r>
              <a:rPr lang="en-US" dirty="0" smtClean="0"/>
              <a:t>(Score) { Get Rule from Table 1 matching CART No. and Terminal Node No. for maximum Score in Table 2}  </a:t>
            </a:r>
          </a:p>
          <a:p>
            <a:r>
              <a:rPr lang="en-US" sz="1200" i="1" dirty="0" smtClean="0"/>
              <a:t>	            (Rule)</a:t>
            </a:r>
            <a:endParaRPr lang="en-US" sz="11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926184" y="3873028"/>
            <a:ext cx="185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 1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253036" y="2977185"/>
            <a:ext cx="435992" cy="27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347445"/>
              </p:ext>
            </p:extLst>
          </p:nvPr>
        </p:nvGraphicFramePr>
        <p:xfrm>
          <a:off x="5032802" y="1976425"/>
          <a:ext cx="715919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238"/>
                <a:gridCol w="1579884"/>
                <a:gridCol w="3076912"/>
                <a:gridCol w="877345"/>
                <a:gridCol w="7738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Tree </a:t>
                      </a:r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Terminal Node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Rule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Response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Score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TPV_Growth &lt;= 1.0 &amp;</a:t>
                      </a:r>
                      <a:r>
                        <a:rPr lang="en-US" sz="1400" baseline="0" dirty="0" smtClean="0"/>
                        <a:t> Take_rate &gt; 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TPV_Growth &gt; 1.0 &amp; SOC &lt;= 1.0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0.54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SOC &lt;= 0.04 &amp; DCC &lt;= 1 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0.67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SOC &gt; 0.04 &amp;</a:t>
                      </a:r>
                      <a:r>
                        <a:rPr lang="en-US" sz="1400" baseline="0" dirty="0" smtClean="0"/>
                        <a:t> EC &lt;= 1 &amp; Take_rate &gt; 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0.56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4775234" y="2987898"/>
            <a:ext cx="257568" cy="2680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2551505" y="5630317"/>
          <a:ext cx="6067653" cy="84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28"/>
                <a:gridCol w="1136968"/>
                <a:gridCol w="2499042"/>
                <a:gridCol w="801915"/>
              </a:tblGrid>
              <a:tr h="277399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Comp_Cust_ID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Response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4787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50000000XC.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SOC &lt;= 0.04 &amp; DCC &lt;=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100012" y="200025"/>
            <a:ext cx="11244263" cy="1257300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57363" y="3255949"/>
            <a:ext cx="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2</a:t>
            </a:r>
            <a:endParaRPr lang="en-US" dirty="0"/>
          </a:p>
        </p:txBody>
      </p:sp>
      <p:sp>
        <p:nvSpPr>
          <p:cNvPr id="29" name="Notched Right Arrow 28"/>
          <p:cNvSpPr/>
          <p:nvPr/>
        </p:nvSpPr>
        <p:spPr>
          <a:xfrm rot="16200000" flipH="1">
            <a:off x="3017989" y="1457325"/>
            <a:ext cx="520077" cy="52007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Notched Right Arrow 29"/>
          <p:cNvSpPr/>
          <p:nvPr/>
        </p:nvSpPr>
        <p:spPr>
          <a:xfrm rot="16200000" flipH="1">
            <a:off x="5361139" y="4777180"/>
            <a:ext cx="520077" cy="52007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76909" y="590073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771900" y="1600200"/>
            <a:ext cx="406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Predict(</a:t>
            </a:r>
            <a:r>
              <a:rPr lang="en-US" dirty="0" err="1" smtClean="0"/>
              <a:t>rf</a:t>
            </a:r>
            <a:r>
              <a:rPr lang="en-US" dirty="0" smtClean="0"/>
              <a:t> object, input) -&gt; (response = 0)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7316" y="5301156"/>
            <a:ext cx="11244263" cy="1257300"/>
          </a:xfrm>
          <a:prstGeom prst="rect">
            <a:avLst/>
          </a:prstGeom>
          <a:solidFill>
            <a:schemeClr val="accent2">
              <a:lumMod val="40000"/>
              <a:lumOff val="60000"/>
              <a:alpha val="14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4563" y="2486025"/>
            <a:ext cx="81849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GitHub Link : </a:t>
            </a:r>
            <a:r>
              <a:rPr lang="en-US" sz="2800" dirty="0" smtClean="0">
                <a:hlinkClick r:id="rId2"/>
              </a:rPr>
              <a:t>https://github.paypal.com/dkatariya/Tool</a:t>
            </a:r>
            <a:endParaRPr lang="en-US" sz="2800" dirty="0" smtClean="0"/>
          </a:p>
          <a:p>
            <a:r>
              <a:rPr lang="en-US" sz="2800" dirty="0" smtClean="0"/>
              <a:t>File Name : ToolRF_1.0.tar.gz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77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0" y="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543122" y="5048764"/>
            <a:ext cx="1827507" cy="147743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1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For Test Data </a:t>
            </a:r>
            <a:r>
              <a:rPr lang="en-US" sz="1600" dirty="0" smtClean="0">
                <a:latin typeface="+mj-lt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ID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Response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Rules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Score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86960" y="5048764"/>
            <a:ext cx="1848058" cy="147743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95000"/>
                <a:lumOff val="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For Train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Data</a:t>
            </a:r>
            <a:r>
              <a:rPr lang="en-US" sz="1400" dirty="0">
                <a:latin typeface="+mj-lt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Most Important variables for prediction</a:t>
            </a: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4016261" y="4932927"/>
            <a:ext cx="870699" cy="854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391180" y="4932927"/>
            <a:ext cx="577342" cy="825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Horizontal Scroll 9"/>
          <p:cNvSpPr/>
          <p:nvPr/>
        </p:nvSpPr>
        <p:spPr>
          <a:xfrm rot="19639504">
            <a:off x="1295474" y="1059123"/>
            <a:ext cx="1072896" cy="516626"/>
          </a:xfrm>
          <a:prstGeom prst="horizontalScroll">
            <a:avLst/>
          </a:prstGeom>
          <a:solidFill>
            <a:schemeClr val="accent6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atin typeface="+mj-lt"/>
              </a:rPr>
              <a:t>Tool</a:t>
            </a:r>
            <a:endParaRPr lang="en-US" sz="1600" b="1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04033" y="1554886"/>
            <a:ext cx="5794733" cy="1938992"/>
          </a:xfrm>
          <a:prstGeom prst="rect">
            <a:avLst/>
          </a:prstGeom>
          <a:solidFill>
            <a:schemeClr val="accent1">
              <a:lumMod val="40000"/>
              <a:lumOff val="60000"/>
              <a:alpha val="56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  <a:latin typeface="+mj-lt"/>
              </a:rPr>
              <a:t>Input: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600" b="1" dirty="0" smtClean="0">
                <a:latin typeface="+mj-lt"/>
              </a:rPr>
              <a:t>Train </a:t>
            </a:r>
            <a:r>
              <a:rPr lang="en-US" sz="1600" b="1" dirty="0">
                <a:latin typeface="+mj-lt"/>
              </a:rPr>
              <a:t>Data </a:t>
            </a:r>
            <a:r>
              <a:rPr lang="en-US" sz="1600" dirty="0">
                <a:latin typeface="+mj-lt"/>
              </a:rPr>
              <a:t>= </a:t>
            </a:r>
            <a:r>
              <a:rPr lang="en-US" sz="1600" dirty="0" smtClean="0">
                <a:latin typeface="+mj-lt"/>
              </a:rPr>
              <a:t>Already predicted data(Historic Data). With two type of class i.e. 0 or 1.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600" b="1" dirty="0" smtClean="0">
                <a:latin typeface="+mj-lt"/>
              </a:rPr>
              <a:t>Response column name</a:t>
            </a:r>
            <a:r>
              <a:rPr lang="en-US" sz="1600" dirty="0" smtClean="0">
                <a:latin typeface="+mj-lt"/>
              </a:rPr>
              <a:t> = The column of interest that represents prediction.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600" b="1" dirty="0">
                <a:latin typeface="+mj-lt"/>
              </a:rPr>
              <a:t>Test Data </a:t>
            </a:r>
            <a:r>
              <a:rPr lang="en-US" sz="1600" dirty="0">
                <a:latin typeface="+mj-lt"/>
              </a:rPr>
              <a:t>= Data to be predicted, scored and rules for prediction to be </a:t>
            </a:r>
            <a:r>
              <a:rPr lang="en-US" sz="1600" dirty="0" smtClean="0">
                <a:latin typeface="+mj-lt"/>
              </a:rPr>
              <a:t>identified.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8006" y="3941230"/>
            <a:ext cx="5363994" cy="2862322"/>
          </a:xfrm>
          <a:prstGeom prst="rect">
            <a:avLst/>
          </a:prstGeom>
          <a:solidFill>
            <a:schemeClr val="bg2">
              <a:lumMod val="7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Output: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600" b="1" dirty="0" smtClean="0">
                <a:latin typeface="+mj-lt"/>
              </a:rPr>
              <a:t>Performance: </a:t>
            </a:r>
            <a:r>
              <a:rPr lang="en-US" sz="1600" dirty="0" smtClean="0">
                <a:latin typeface="+mj-lt"/>
              </a:rPr>
              <a:t>Measure performance in terms of accuracy.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600" b="1" dirty="0" smtClean="0">
                <a:latin typeface="+mj-lt"/>
              </a:rPr>
              <a:t>Most </a:t>
            </a:r>
            <a:r>
              <a:rPr lang="en-US" sz="1600" b="1" dirty="0">
                <a:latin typeface="+mj-lt"/>
              </a:rPr>
              <a:t>important variables: </a:t>
            </a:r>
            <a:r>
              <a:rPr lang="en-US" sz="1600" dirty="0">
                <a:latin typeface="+mj-lt"/>
              </a:rPr>
              <a:t>Most important column names responsible for predictions.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600" b="1" dirty="0">
                <a:latin typeface="+mj-lt"/>
              </a:rPr>
              <a:t>ID</a:t>
            </a:r>
            <a:r>
              <a:rPr lang="en-US" sz="1600" dirty="0">
                <a:latin typeface="+mj-lt"/>
              </a:rPr>
              <a:t> = The column of ID’s ( Can be Merchant ID, Customer ID etc.) in test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600" b="1" dirty="0">
                <a:latin typeface="+mj-lt"/>
              </a:rPr>
              <a:t>Score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smtClean="0">
                <a:latin typeface="+mj-lt"/>
              </a:rPr>
              <a:t>= Probability of the prediction. </a:t>
            </a:r>
            <a:endParaRPr lang="en-US" sz="1600" dirty="0">
              <a:latin typeface="+mj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600" b="1" dirty="0">
                <a:latin typeface="+mj-lt"/>
              </a:rPr>
              <a:t>Rules </a:t>
            </a:r>
            <a:r>
              <a:rPr lang="en-US" sz="1600" dirty="0">
                <a:latin typeface="+mj-lt"/>
              </a:rPr>
              <a:t>= Column names and their values that are </a:t>
            </a:r>
            <a:r>
              <a:rPr lang="en-US" sz="1600" dirty="0" smtClean="0">
                <a:latin typeface="+mj-lt"/>
              </a:rPr>
              <a:t>Highly responsible </a:t>
            </a:r>
            <a:r>
              <a:rPr lang="en-US" sz="1600" dirty="0">
                <a:latin typeface="+mj-lt"/>
              </a:rPr>
              <a:t>for the response for each </a:t>
            </a:r>
            <a:r>
              <a:rPr lang="en-US" sz="1600" dirty="0" smtClean="0">
                <a:latin typeface="+mj-lt"/>
              </a:rPr>
              <a:t>ID. </a:t>
            </a:r>
            <a:endParaRPr lang="en-US" sz="1600" dirty="0">
              <a:latin typeface="+mj-lt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600" b="1" dirty="0">
                <a:latin typeface="+mj-lt"/>
              </a:rPr>
              <a:t>Response </a:t>
            </a:r>
            <a:r>
              <a:rPr lang="en-US" sz="1600" dirty="0">
                <a:latin typeface="+mj-lt"/>
              </a:rPr>
              <a:t>= 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The class predicted for each ID ( e.g. 1 if it </a:t>
            </a:r>
            <a:r>
              <a:rPr lang="en-US" sz="1600" dirty="0" smtClean="0">
                <a:latin typeface="+mj-lt"/>
              </a:rPr>
              <a:t>belongs to class BT </a:t>
            </a:r>
            <a:r>
              <a:rPr lang="en-US" sz="1600" dirty="0">
                <a:latin typeface="+mj-lt"/>
              </a:rPr>
              <a:t>Merchant, 0 if it is </a:t>
            </a:r>
            <a:r>
              <a:rPr lang="en-US" sz="1600" dirty="0" smtClean="0">
                <a:latin typeface="+mj-lt"/>
              </a:rPr>
              <a:t>does not)</a:t>
            </a:r>
            <a:endParaRPr lang="en-US" sz="1600" b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74799" y="23078"/>
            <a:ext cx="171720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Tool overview</a:t>
            </a:r>
            <a:endParaRPr lang="en-US" b="1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24620" y="3648969"/>
            <a:ext cx="3286369" cy="5845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Tool performs standard steps of Data Science</a:t>
            </a:r>
            <a:endParaRPr lang="en-US" dirty="0" err="1" smtClean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016261" y="3376246"/>
            <a:ext cx="0" cy="272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1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5000">
        <p:fade/>
      </p:transition>
    </mc:Choice>
    <mc:Fallback xmlns="">
      <p:transition advClick="0" advTm="3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90000"/>
                </a:schemeClr>
              </a:gs>
              <a:gs pos="88000">
                <a:schemeClr val="accent3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1664208" tIns="45720" rIns="0" bIns="283464" rtlCol="0" anchor="b"/>
          <a:lstStyle/>
          <a:p>
            <a:endParaRPr lang="en-US" sz="8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alpha val="60000"/>
                  </a:schemeClr>
                </a:solidFill>
              </a:rPr>
              <a:t>©2015 PayPal Inc. Confidential and proprietary.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134"/>
            <a:ext cx="997114" cy="241886"/>
          </a:xfrm>
          <a:prstGeom prst="rect">
            <a:avLst/>
          </a:prstGeom>
        </p:spPr>
      </p:pic>
      <p:sp>
        <p:nvSpPr>
          <p:cNvPr id="10" name="Title 5"/>
          <p:cNvSpPr txBox="1">
            <a:spLocks/>
          </p:cNvSpPr>
          <p:nvPr/>
        </p:nvSpPr>
        <p:spPr>
          <a:xfrm>
            <a:off x="4112418" y="2950069"/>
            <a:ext cx="5395914" cy="14704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PayPal Sans Big Light" pitchFamily="34" charset="0"/>
              </a:rPr>
              <a:t>Dimensionality reduction</a:t>
            </a:r>
            <a:endParaRPr lang="en-US" sz="4000" dirty="0">
              <a:solidFill>
                <a:schemeClr val="bg1"/>
              </a:solidFill>
              <a:latin typeface="PayPal Sans Big Light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0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3000">
        <p:fade/>
      </p:transition>
    </mc:Choice>
    <mc:Fallback xmlns="">
      <p:transition advClick="0" advTm="1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535143"/>
              </p:ext>
            </p:extLst>
          </p:nvPr>
        </p:nvGraphicFramePr>
        <p:xfrm>
          <a:off x="6943726" y="2321717"/>
          <a:ext cx="1706246" cy="928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828"/>
                <a:gridCol w="1054418"/>
              </a:tblGrid>
              <a:tr h="464344">
                <a:tc>
                  <a:txBody>
                    <a:bodyPr/>
                    <a:lstStyle/>
                    <a:p>
                      <a:r>
                        <a:rPr lang="en-US" dirty="0" smtClean="0"/>
                        <a:t>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Columns</a:t>
                      </a:r>
                      <a:endParaRPr lang="en-US" dirty="0"/>
                    </a:p>
                  </a:txBody>
                  <a:tcPr/>
                </a:tc>
              </a:tr>
              <a:tr h="464344">
                <a:tc>
                  <a:txBody>
                    <a:bodyPr/>
                    <a:lstStyle/>
                    <a:p>
                      <a:r>
                        <a:rPr lang="en-US" dirty="0" smtClean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0"/>
            <a:ext cx="5151971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49" y="1080026"/>
            <a:ext cx="2725703" cy="2811929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02419"/>
              </p:ext>
            </p:extLst>
          </p:nvPr>
        </p:nvGraphicFramePr>
        <p:xfrm>
          <a:off x="3946823" y="342900"/>
          <a:ext cx="1900174" cy="740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948"/>
                <a:gridCol w="1300226"/>
              </a:tblGrid>
              <a:tr h="3702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Columns</a:t>
                      </a:r>
                      <a:endParaRPr lang="en-US" sz="1600" dirty="0"/>
                    </a:p>
                  </a:txBody>
                  <a:tcPr/>
                </a:tc>
              </a:tr>
              <a:tr h="3702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70" y="1114426"/>
            <a:ext cx="2769877" cy="266543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319465"/>
              </p:ext>
            </p:extLst>
          </p:nvPr>
        </p:nvGraphicFramePr>
        <p:xfrm>
          <a:off x="773202" y="471487"/>
          <a:ext cx="1900174" cy="740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948"/>
                <a:gridCol w="1300226"/>
              </a:tblGrid>
              <a:tr h="3702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Columns</a:t>
                      </a:r>
                      <a:endParaRPr lang="en-US" sz="1600" dirty="0"/>
                    </a:p>
                  </a:txBody>
                  <a:tcPr/>
                </a:tc>
              </a:tr>
              <a:tr h="3702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765072" y="371475"/>
          <a:ext cx="1706246" cy="740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828"/>
                <a:gridCol w="1054418"/>
              </a:tblGrid>
              <a:tr h="370268">
                <a:tc>
                  <a:txBody>
                    <a:bodyPr/>
                    <a:lstStyle/>
                    <a:p>
                      <a:r>
                        <a:rPr lang="en-US" dirty="0" smtClean="0"/>
                        <a:t>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Columns</a:t>
                      </a:r>
                      <a:endParaRPr lang="en-US" dirty="0"/>
                    </a:p>
                  </a:txBody>
                  <a:tcPr/>
                </a:tc>
              </a:tr>
              <a:tr h="370268">
                <a:tc>
                  <a:txBody>
                    <a:bodyPr/>
                    <a:lstStyle/>
                    <a:p>
                      <a:r>
                        <a:rPr lang="en-US" dirty="0" smtClean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039" y="928689"/>
            <a:ext cx="3129961" cy="2833478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9560660" y="325204"/>
          <a:ext cx="1706246" cy="740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828"/>
                <a:gridCol w="1054418"/>
              </a:tblGrid>
              <a:tr h="370268">
                <a:tc>
                  <a:txBody>
                    <a:bodyPr/>
                    <a:lstStyle/>
                    <a:p>
                      <a:r>
                        <a:rPr lang="en-US" dirty="0" smtClean="0"/>
                        <a:t>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Columns</a:t>
                      </a:r>
                      <a:endParaRPr lang="en-US" dirty="0"/>
                    </a:p>
                  </a:txBody>
                  <a:tcPr/>
                </a:tc>
              </a:tr>
              <a:tr h="370268">
                <a:tc>
                  <a:txBody>
                    <a:bodyPr/>
                    <a:lstStyle/>
                    <a:p>
                      <a:r>
                        <a:rPr lang="en-US" dirty="0" smtClean="0"/>
                        <a:t>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286556" y="3602594"/>
            <a:ext cx="154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987419" y="3971926"/>
          <a:ext cx="1560703" cy="740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948"/>
                <a:gridCol w="960755"/>
              </a:tblGrid>
              <a:tr h="3702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Columns</a:t>
                      </a:r>
                      <a:endParaRPr lang="en-US" sz="1600" dirty="0"/>
                    </a:p>
                  </a:txBody>
                  <a:tcPr/>
                </a:tc>
              </a:tr>
              <a:tr h="3702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46" y="4687564"/>
            <a:ext cx="2479447" cy="2170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62" y="1192118"/>
            <a:ext cx="2956167" cy="25877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414" y="3602594"/>
            <a:ext cx="5117246" cy="32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8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178" y="737560"/>
            <a:ext cx="7542397" cy="5897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036320"/>
            <a:ext cx="3071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X-Axis </a:t>
            </a:r>
            <a:r>
              <a:rPr lang="en-US" sz="2000" dirty="0" smtClean="0"/>
              <a:t>: Information Captured in </a:t>
            </a:r>
            <a:r>
              <a:rPr lang="en-US" sz="2000" dirty="0" smtClean="0"/>
              <a:t>%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744206"/>
            <a:ext cx="3232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  <a:r>
              <a:rPr lang="en-US" sz="2000" dirty="0" smtClean="0"/>
              <a:t>-Axis : Accuracy on Test data</a:t>
            </a:r>
          </a:p>
          <a:p>
            <a:r>
              <a:rPr lang="en-US" sz="2000" dirty="0" smtClean="0"/>
              <a:t>(Month 1379)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737134" y="6450586"/>
            <a:ext cx="26639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Information Captured in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7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152410"/>
              </p:ext>
            </p:extLst>
          </p:nvPr>
        </p:nvGraphicFramePr>
        <p:xfrm>
          <a:off x="2053515" y="1946037"/>
          <a:ext cx="2191386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418"/>
                <a:gridCol w="11369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is-IS" dirty="0" smtClean="0"/>
                        <a:t>…..........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…...........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…...........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52743" y="3603811"/>
            <a:ext cx="2423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9208" y="3603811"/>
            <a:ext cx="301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83802" y="508113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is-IS" dirty="0" smtClean="0"/>
              <a:t>…........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49208" y="5081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83802" y="545047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is-IS" dirty="0" smtClean="0"/>
              <a:t>…........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9208" y="5450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33526"/>
              </p:ext>
            </p:extLst>
          </p:nvPr>
        </p:nvGraphicFramePr>
        <p:xfrm>
          <a:off x="7810650" y="1946037"/>
          <a:ext cx="2191386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418"/>
                <a:gridCol w="11369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Response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is-IS" dirty="0" smtClean="0"/>
                        <a:t>…..........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…...........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…...........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09878" y="3603811"/>
            <a:ext cx="2423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06343" y="3603811"/>
            <a:ext cx="301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/>
              <a:t>1</a:t>
            </a:r>
            <a:endParaRPr lang="en-US" dirty="0" smtClean="0"/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0</a:t>
            </a:r>
          </a:p>
          <a:p>
            <a:r>
              <a:rPr lang="en-US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0937" y="508113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is-IS" dirty="0" smtClean="0"/>
              <a:t>…........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06343" y="5081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40937" y="5450471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is-IS" dirty="0" smtClean="0"/>
              <a:t>…........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06343" y="5450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77892" y="1161826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Imbalanced Data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03612" y="116182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alanced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3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3283954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88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1714501" y="1377431"/>
          <a:ext cx="3131502" cy="2677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6104803" y="1531271"/>
          <a:ext cx="4225060" cy="308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62425" y="3770919"/>
            <a:ext cx="1112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 smtClean="0"/>
              <a:t>Response : 0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Score : 0.65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2444" y="3777910"/>
            <a:ext cx="1094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 smtClean="0"/>
              <a:t>Response : 1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Score : 0.54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7114" y="1769123"/>
            <a:ext cx="2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55410" y="2498810"/>
            <a:ext cx="2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185721" y="3323394"/>
            <a:ext cx="2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04699" y="2505586"/>
            <a:ext cx="2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80257" y="3312201"/>
            <a:ext cx="2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60251" y="1706423"/>
            <a:ext cx="2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616156" y="2531504"/>
            <a:ext cx="2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469986" y="2498810"/>
            <a:ext cx="2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297545" y="3323394"/>
            <a:ext cx="21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33507" y="2874918"/>
            <a:ext cx="2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173012" y="4101255"/>
            <a:ext cx="29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Oval 29"/>
          <p:cNvSpPr/>
          <p:nvPr/>
        </p:nvSpPr>
        <p:spPr>
          <a:xfrm>
            <a:off x="388503" y="5054511"/>
            <a:ext cx="328612" cy="317589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8503" y="5876091"/>
            <a:ext cx="328612" cy="28575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47930" y="4938464"/>
            <a:ext cx="145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Non-Terminal Node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47930" y="5826044"/>
            <a:ext cx="155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Terminal Node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5402355" y="1099066"/>
            <a:ext cx="3548" cy="3462234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973342" y="59677"/>
            <a:ext cx="4023987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Random Forest with 2 </a:t>
            </a:r>
            <a:r>
              <a:rPr lang="en-US" sz="2000" dirty="0" smtClean="0"/>
              <a:t>Decision Trees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1928813" y="91440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 No.1: 2 Rules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378272" y="872491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 No. 2:  2 Rules</a:t>
            </a:r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34731"/>
              </p:ext>
            </p:extLst>
          </p:nvPr>
        </p:nvGraphicFramePr>
        <p:xfrm>
          <a:off x="4208430" y="4650994"/>
          <a:ext cx="74167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08"/>
                <a:gridCol w="1599502"/>
                <a:gridCol w="3283787"/>
                <a:gridCol w="888240"/>
                <a:gridCol w="7834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Tree </a:t>
                      </a:r>
                      <a:r>
                        <a:rPr lang="en-US" sz="1400" dirty="0" smtClean="0"/>
                        <a:t>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Terminal Node No.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Rule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Response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Score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TPV_Growth &lt;= 1.0 &amp;</a:t>
                      </a:r>
                      <a:r>
                        <a:rPr lang="en-US" sz="1400" baseline="0" dirty="0" smtClean="0"/>
                        <a:t> Take_rate &gt; 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TPV_Growth &gt; 1.0 &amp; SOC &lt;= 1.0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0.54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SOC &lt;= 0.04 &amp; DCC &lt;= 1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0.67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SOC &gt; 0.04 &amp;</a:t>
                      </a:r>
                      <a:r>
                        <a:rPr lang="en-US" sz="1400" baseline="0" dirty="0" smtClean="0"/>
                        <a:t> EC &lt;= 1 &amp; Take_rate &gt; 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0.56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8120996" y="3323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834112" y="6505194"/>
            <a:ext cx="185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Table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9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625</Words>
  <Application>Microsoft Macintosh PowerPoint</Application>
  <PresentationFormat>Widescreen</PresentationFormat>
  <Paragraphs>244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Calibri Light</vt:lpstr>
      <vt:lpstr>Cambria Math</vt:lpstr>
      <vt:lpstr>Century Gothic</vt:lpstr>
      <vt:lpstr>Helvetica Light</vt:lpstr>
      <vt:lpstr>PayPal Sans Big Light</vt:lpstr>
      <vt:lpstr>PayPal Sans Big Thin</vt:lpstr>
      <vt:lpstr>Arial</vt:lpstr>
      <vt:lpstr>Office Theme</vt:lpstr>
      <vt:lpstr>Demo for Tool - “ToolRF”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2016-08-09T16:18:39Z</dcterms:created>
  <dcterms:modified xsi:type="dcterms:W3CDTF">2016-08-09T20:23:13Z</dcterms:modified>
</cp:coreProperties>
</file>